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1" r:id="rId9"/>
    <p:sldId id="267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A9318D-15B5-45D7-9418-679A8BF019C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EDD11F-F88F-4A33-BB10-7C11B73AF1D2}">
      <dgm:prSet/>
      <dgm:spPr/>
      <dgm:t>
        <a:bodyPr/>
        <a:lstStyle/>
        <a:p>
          <a:r>
            <a:rPr lang="ru-RU" b="0" i="0" dirty="0">
              <a:latin typeface="+mj-lt"/>
            </a:rPr>
            <a:t>Судебный;</a:t>
          </a:r>
          <a:endParaRPr lang="en-US" dirty="0">
            <a:latin typeface="+mj-lt"/>
          </a:endParaRPr>
        </a:p>
      </dgm:t>
    </dgm:pt>
    <dgm:pt modelId="{6EF759B3-F12B-4C4C-A826-8DF942A6E467}" type="parTrans" cxnId="{A306FA86-CFD9-4C3D-B8DD-5F11E1AD870C}">
      <dgm:prSet/>
      <dgm:spPr/>
      <dgm:t>
        <a:bodyPr/>
        <a:lstStyle/>
        <a:p>
          <a:endParaRPr lang="en-US"/>
        </a:p>
      </dgm:t>
    </dgm:pt>
    <dgm:pt modelId="{6C4DABF2-0DB5-41C1-AB7D-C87EC0FD1CB7}" type="sibTrans" cxnId="{A306FA86-CFD9-4C3D-B8DD-5F11E1AD870C}">
      <dgm:prSet/>
      <dgm:spPr/>
      <dgm:t>
        <a:bodyPr/>
        <a:lstStyle/>
        <a:p>
          <a:endParaRPr lang="en-US"/>
        </a:p>
      </dgm:t>
    </dgm:pt>
    <dgm:pt modelId="{1A5508E8-D67B-4739-A7A6-0ABDE40CC1C4}">
      <dgm:prSet/>
      <dgm:spPr/>
      <dgm:t>
        <a:bodyPr/>
        <a:lstStyle/>
        <a:p>
          <a:r>
            <a:rPr lang="ru-RU" b="0" i="0" dirty="0">
              <a:latin typeface="+mj-lt"/>
            </a:rPr>
            <a:t>От предварительного обеспечения иска;</a:t>
          </a:r>
          <a:endParaRPr lang="en-US" dirty="0">
            <a:latin typeface="+mj-lt"/>
          </a:endParaRPr>
        </a:p>
      </dgm:t>
    </dgm:pt>
    <dgm:pt modelId="{F8B64080-7E27-4375-99B9-694738379E3B}" type="parTrans" cxnId="{D6C51F18-2CBE-49AF-B274-69E89CAF600E}">
      <dgm:prSet/>
      <dgm:spPr/>
      <dgm:t>
        <a:bodyPr/>
        <a:lstStyle/>
        <a:p>
          <a:endParaRPr lang="en-US"/>
        </a:p>
      </dgm:t>
    </dgm:pt>
    <dgm:pt modelId="{A102DCC2-85D3-4B63-ACAE-B8ACD1FC07DC}" type="sibTrans" cxnId="{D6C51F18-2CBE-49AF-B274-69E89CAF600E}">
      <dgm:prSet/>
      <dgm:spPr/>
      <dgm:t>
        <a:bodyPr/>
        <a:lstStyle/>
        <a:p>
          <a:endParaRPr lang="en-US"/>
        </a:p>
      </dgm:t>
    </dgm:pt>
    <dgm:pt modelId="{ED874E74-1D32-479B-9F62-67F168F9FD79}">
      <dgm:prSet/>
      <dgm:spPr/>
      <dgm:t>
        <a:bodyPr/>
        <a:lstStyle/>
        <a:p>
          <a:r>
            <a:rPr lang="ru-RU" b="0" i="0" dirty="0">
              <a:latin typeface="+mj-lt"/>
            </a:rPr>
            <a:t>От принудительного исполнения решения.</a:t>
          </a:r>
          <a:endParaRPr lang="en-US" dirty="0">
            <a:latin typeface="+mj-lt"/>
          </a:endParaRPr>
        </a:p>
      </dgm:t>
    </dgm:pt>
    <dgm:pt modelId="{DEB34095-C2C4-4068-B8AF-F01A258353E5}" type="parTrans" cxnId="{49F5E4F1-8354-4209-8F07-F653DD138C50}">
      <dgm:prSet/>
      <dgm:spPr/>
      <dgm:t>
        <a:bodyPr/>
        <a:lstStyle/>
        <a:p>
          <a:endParaRPr lang="en-US"/>
        </a:p>
      </dgm:t>
    </dgm:pt>
    <dgm:pt modelId="{EBEDE6FB-92CD-4F38-8F42-4F24E751D21E}" type="sibTrans" cxnId="{49F5E4F1-8354-4209-8F07-F653DD138C50}">
      <dgm:prSet/>
      <dgm:spPr/>
      <dgm:t>
        <a:bodyPr/>
        <a:lstStyle/>
        <a:p>
          <a:endParaRPr lang="en-US"/>
        </a:p>
      </dgm:t>
    </dgm:pt>
    <dgm:pt modelId="{99CA8FEA-82FA-44CE-8321-6DF950010E77}" type="pres">
      <dgm:prSet presAssocID="{C1A9318D-15B5-45D7-9418-679A8BF019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F9A80AA-B7E5-43B4-B079-71A5B173B1C7}" type="pres">
      <dgm:prSet presAssocID="{EDEDD11F-F88F-4A33-BB10-7C11B73AF1D2}" presName="hierRoot1" presStyleCnt="0"/>
      <dgm:spPr/>
    </dgm:pt>
    <dgm:pt modelId="{F4B16940-6F85-41A5-9307-AE0514655ADB}" type="pres">
      <dgm:prSet presAssocID="{EDEDD11F-F88F-4A33-BB10-7C11B73AF1D2}" presName="composite" presStyleCnt="0"/>
      <dgm:spPr/>
    </dgm:pt>
    <dgm:pt modelId="{7D535BD7-730B-44ED-A439-BDE5C124394E}" type="pres">
      <dgm:prSet presAssocID="{EDEDD11F-F88F-4A33-BB10-7C11B73AF1D2}" presName="background" presStyleLbl="node0" presStyleIdx="0" presStyleCnt="3"/>
      <dgm:spPr/>
    </dgm:pt>
    <dgm:pt modelId="{FE67FBDA-A308-4FEF-B3F2-19194FB3DF72}" type="pres">
      <dgm:prSet presAssocID="{EDEDD11F-F88F-4A33-BB10-7C11B73AF1D2}" presName="text" presStyleLbl="fgAcc0" presStyleIdx="0" presStyleCnt="3">
        <dgm:presLayoutVars>
          <dgm:chPref val="3"/>
        </dgm:presLayoutVars>
      </dgm:prSet>
      <dgm:spPr/>
    </dgm:pt>
    <dgm:pt modelId="{43B6D3D4-B2EC-4B3D-B62A-7737391789FC}" type="pres">
      <dgm:prSet presAssocID="{EDEDD11F-F88F-4A33-BB10-7C11B73AF1D2}" presName="hierChild2" presStyleCnt="0"/>
      <dgm:spPr/>
    </dgm:pt>
    <dgm:pt modelId="{A340CC80-09FC-4B69-97B6-839BE4A7AD54}" type="pres">
      <dgm:prSet presAssocID="{1A5508E8-D67B-4739-A7A6-0ABDE40CC1C4}" presName="hierRoot1" presStyleCnt="0"/>
      <dgm:spPr/>
    </dgm:pt>
    <dgm:pt modelId="{BE6B0849-5A90-4A11-B17A-3AF4287FDC79}" type="pres">
      <dgm:prSet presAssocID="{1A5508E8-D67B-4739-A7A6-0ABDE40CC1C4}" presName="composite" presStyleCnt="0"/>
      <dgm:spPr/>
    </dgm:pt>
    <dgm:pt modelId="{EC31CD10-E658-43AD-A35C-723DC097AB59}" type="pres">
      <dgm:prSet presAssocID="{1A5508E8-D67B-4739-A7A6-0ABDE40CC1C4}" presName="background" presStyleLbl="node0" presStyleIdx="1" presStyleCnt="3"/>
      <dgm:spPr/>
    </dgm:pt>
    <dgm:pt modelId="{2C702C67-1903-4266-ADBC-D8BB053FF124}" type="pres">
      <dgm:prSet presAssocID="{1A5508E8-D67B-4739-A7A6-0ABDE40CC1C4}" presName="text" presStyleLbl="fgAcc0" presStyleIdx="1" presStyleCnt="3">
        <dgm:presLayoutVars>
          <dgm:chPref val="3"/>
        </dgm:presLayoutVars>
      </dgm:prSet>
      <dgm:spPr/>
    </dgm:pt>
    <dgm:pt modelId="{FAF7A147-155C-4357-9AE8-3F592CF86180}" type="pres">
      <dgm:prSet presAssocID="{1A5508E8-D67B-4739-A7A6-0ABDE40CC1C4}" presName="hierChild2" presStyleCnt="0"/>
      <dgm:spPr/>
    </dgm:pt>
    <dgm:pt modelId="{2CD71E3D-E65B-430E-A03E-0EAF98093548}" type="pres">
      <dgm:prSet presAssocID="{ED874E74-1D32-479B-9F62-67F168F9FD79}" presName="hierRoot1" presStyleCnt="0"/>
      <dgm:spPr/>
    </dgm:pt>
    <dgm:pt modelId="{640E6AFF-FBB9-4E68-A23C-A4D53517227F}" type="pres">
      <dgm:prSet presAssocID="{ED874E74-1D32-479B-9F62-67F168F9FD79}" presName="composite" presStyleCnt="0"/>
      <dgm:spPr/>
    </dgm:pt>
    <dgm:pt modelId="{8D084881-A813-4F24-B234-DFDDFAF08BEE}" type="pres">
      <dgm:prSet presAssocID="{ED874E74-1D32-479B-9F62-67F168F9FD79}" presName="background" presStyleLbl="node0" presStyleIdx="2" presStyleCnt="3"/>
      <dgm:spPr/>
    </dgm:pt>
    <dgm:pt modelId="{F2C974A1-BA16-4E43-9FB8-143CD1139449}" type="pres">
      <dgm:prSet presAssocID="{ED874E74-1D32-479B-9F62-67F168F9FD79}" presName="text" presStyleLbl="fgAcc0" presStyleIdx="2" presStyleCnt="3">
        <dgm:presLayoutVars>
          <dgm:chPref val="3"/>
        </dgm:presLayoutVars>
      </dgm:prSet>
      <dgm:spPr/>
    </dgm:pt>
    <dgm:pt modelId="{3A0387FE-E596-4E52-A050-A220F8786650}" type="pres">
      <dgm:prSet presAssocID="{ED874E74-1D32-479B-9F62-67F168F9FD79}" presName="hierChild2" presStyleCnt="0"/>
      <dgm:spPr/>
    </dgm:pt>
  </dgm:ptLst>
  <dgm:cxnLst>
    <dgm:cxn modelId="{D6C51F18-2CBE-49AF-B274-69E89CAF600E}" srcId="{C1A9318D-15B5-45D7-9418-679A8BF019C2}" destId="{1A5508E8-D67B-4739-A7A6-0ABDE40CC1C4}" srcOrd="1" destOrd="0" parTransId="{F8B64080-7E27-4375-99B9-694738379E3B}" sibTransId="{A102DCC2-85D3-4B63-ACAE-B8ACD1FC07DC}"/>
    <dgm:cxn modelId="{CD461232-A991-4BD6-B3CA-5F81413C3741}" type="presOf" srcId="{1A5508E8-D67B-4739-A7A6-0ABDE40CC1C4}" destId="{2C702C67-1903-4266-ADBC-D8BB053FF124}" srcOrd="0" destOrd="0" presId="urn:microsoft.com/office/officeart/2005/8/layout/hierarchy1"/>
    <dgm:cxn modelId="{C09C113A-19D6-4837-A1E2-84429A5CC030}" type="presOf" srcId="{EDEDD11F-F88F-4A33-BB10-7C11B73AF1D2}" destId="{FE67FBDA-A308-4FEF-B3F2-19194FB3DF72}" srcOrd="0" destOrd="0" presId="urn:microsoft.com/office/officeart/2005/8/layout/hierarchy1"/>
    <dgm:cxn modelId="{A306FA86-CFD9-4C3D-B8DD-5F11E1AD870C}" srcId="{C1A9318D-15B5-45D7-9418-679A8BF019C2}" destId="{EDEDD11F-F88F-4A33-BB10-7C11B73AF1D2}" srcOrd="0" destOrd="0" parTransId="{6EF759B3-F12B-4C4C-A826-8DF942A6E467}" sibTransId="{6C4DABF2-0DB5-41C1-AB7D-C87EC0FD1CB7}"/>
    <dgm:cxn modelId="{8B43AB99-2F3A-4FB7-BA05-661927981944}" type="presOf" srcId="{C1A9318D-15B5-45D7-9418-679A8BF019C2}" destId="{99CA8FEA-82FA-44CE-8321-6DF950010E77}" srcOrd="0" destOrd="0" presId="urn:microsoft.com/office/officeart/2005/8/layout/hierarchy1"/>
    <dgm:cxn modelId="{16FBEBC8-20AE-41B4-B6FF-BDF33D1B44B7}" type="presOf" srcId="{ED874E74-1D32-479B-9F62-67F168F9FD79}" destId="{F2C974A1-BA16-4E43-9FB8-143CD1139449}" srcOrd="0" destOrd="0" presId="urn:microsoft.com/office/officeart/2005/8/layout/hierarchy1"/>
    <dgm:cxn modelId="{49F5E4F1-8354-4209-8F07-F653DD138C50}" srcId="{C1A9318D-15B5-45D7-9418-679A8BF019C2}" destId="{ED874E74-1D32-479B-9F62-67F168F9FD79}" srcOrd="2" destOrd="0" parTransId="{DEB34095-C2C4-4068-B8AF-F01A258353E5}" sibTransId="{EBEDE6FB-92CD-4F38-8F42-4F24E751D21E}"/>
    <dgm:cxn modelId="{06EED16B-3894-4C41-AF2A-BCA0F1A8FA67}" type="presParOf" srcId="{99CA8FEA-82FA-44CE-8321-6DF950010E77}" destId="{9F9A80AA-B7E5-43B4-B079-71A5B173B1C7}" srcOrd="0" destOrd="0" presId="urn:microsoft.com/office/officeart/2005/8/layout/hierarchy1"/>
    <dgm:cxn modelId="{46BCBE19-FA6A-4CBF-B96D-29C2D8E7EE91}" type="presParOf" srcId="{9F9A80AA-B7E5-43B4-B079-71A5B173B1C7}" destId="{F4B16940-6F85-41A5-9307-AE0514655ADB}" srcOrd="0" destOrd="0" presId="urn:microsoft.com/office/officeart/2005/8/layout/hierarchy1"/>
    <dgm:cxn modelId="{F0EF0B1F-3AE5-46B5-9249-9378F1A81950}" type="presParOf" srcId="{F4B16940-6F85-41A5-9307-AE0514655ADB}" destId="{7D535BD7-730B-44ED-A439-BDE5C124394E}" srcOrd="0" destOrd="0" presId="urn:microsoft.com/office/officeart/2005/8/layout/hierarchy1"/>
    <dgm:cxn modelId="{745574E2-B520-4A62-AAE6-2D5C2D3A31DB}" type="presParOf" srcId="{F4B16940-6F85-41A5-9307-AE0514655ADB}" destId="{FE67FBDA-A308-4FEF-B3F2-19194FB3DF72}" srcOrd="1" destOrd="0" presId="urn:microsoft.com/office/officeart/2005/8/layout/hierarchy1"/>
    <dgm:cxn modelId="{BFACBAA2-5878-4DCC-B885-9866DC253674}" type="presParOf" srcId="{9F9A80AA-B7E5-43B4-B079-71A5B173B1C7}" destId="{43B6D3D4-B2EC-4B3D-B62A-7737391789FC}" srcOrd="1" destOrd="0" presId="urn:microsoft.com/office/officeart/2005/8/layout/hierarchy1"/>
    <dgm:cxn modelId="{34157A07-1ADB-4B62-B413-36BD33257820}" type="presParOf" srcId="{99CA8FEA-82FA-44CE-8321-6DF950010E77}" destId="{A340CC80-09FC-4B69-97B6-839BE4A7AD54}" srcOrd="1" destOrd="0" presId="urn:microsoft.com/office/officeart/2005/8/layout/hierarchy1"/>
    <dgm:cxn modelId="{F6235DE1-D329-41EE-B2C9-09C9446AE39A}" type="presParOf" srcId="{A340CC80-09FC-4B69-97B6-839BE4A7AD54}" destId="{BE6B0849-5A90-4A11-B17A-3AF4287FDC79}" srcOrd="0" destOrd="0" presId="urn:microsoft.com/office/officeart/2005/8/layout/hierarchy1"/>
    <dgm:cxn modelId="{2A7667BC-BB4B-4C38-8079-FD8A74701EA0}" type="presParOf" srcId="{BE6B0849-5A90-4A11-B17A-3AF4287FDC79}" destId="{EC31CD10-E658-43AD-A35C-723DC097AB59}" srcOrd="0" destOrd="0" presId="urn:microsoft.com/office/officeart/2005/8/layout/hierarchy1"/>
    <dgm:cxn modelId="{8605CEB3-F7E3-4163-8FB7-62E94C1ED403}" type="presParOf" srcId="{BE6B0849-5A90-4A11-B17A-3AF4287FDC79}" destId="{2C702C67-1903-4266-ADBC-D8BB053FF124}" srcOrd="1" destOrd="0" presId="urn:microsoft.com/office/officeart/2005/8/layout/hierarchy1"/>
    <dgm:cxn modelId="{1B61AD70-F274-4AC3-B12C-AFBF90E21098}" type="presParOf" srcId="{A340CC80-09FC-4B69-97B6-839BE4A7AD54}" destId="{FAF7A147-155C-4357-9AE8-3F592CF86180}" srcOrd="1" destOrd="0" presId="urn:microsoft.com/office/officeart/2005/8/layout/hierarchy1"/>
    <dgm:cxn modelId="{3D39F883-AAC2-48D4-B419-65D21BAAA23E}" type="presParOf" srcId="{99CA8FEA-82FA-44CE-8321-6DF950010E77}" destId="{2CD71E3D-E65B-430E-A03E-0EAF98093548}" srcOrd="2" destOrd="0" presId="urn:microsoft.com/office/officeart/2005/8/layout/hierarchy1"/>
    <dgm:cxn modelId="{C2527346-6C01-4D3F-B273-B084C2168C5A}" type="presParOf" srcId="{2CD71E3D-E65B-430E-A03E-0EAF98093548}" destId="{640E6AFF-FBB9-4E68-A23C-A4D53517227F}" srcOrd="0" destOrd="0" presId="urn:microsoft.com/office/officeart/2005/8/layout/hierarchy1"/>
    <dgm:cxn modelId="{F1CF8D52-CFA1-4565-A500-4D5CFD87CDF2}" type="presParOf" srcId="{640E6AFF-FBB9-4E68-A23C-A4D53517227F}" destId="{8D084881-A813-4F24-B234-DFDDFAF08BEE}" srcOrd="0" destOrd="0" presId="urn:microsoft.com/office/officeart/2005/8/layout/hierarchy1"/>
    <dgm:cxn modelId="{5B0A3775-8AD6-4F75-85EA-9C67A0BA2A4D}" type="presParOf" srcId="{640E6AFF-FBB9-4E68-A23C-A4D53517227F}" destId="{F2C974A1-BA16-4E43-9FB8-143CD1139449}" srcOrd="1" destOrd="0" presId="urn:microsoft.com/office/officeart/2005/8/layout/hierarchy1"/>
    <dgm:cxn modelId="{48F6E0F2-BE12-4113-8E5E-1F1FDCFE62F4}" type="presParOf" srcId="{2CD71E3D-E65B-430E-A03E-0EAF98093548}" destId="{3A0387FE-E596-4E52-A050-A220F87866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35BD7-730B-44ED-A439-BDE5C124394E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7FBDA-A308-4FEF-B3F2-19194FB3DF72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latin typeface="+mj-lt"/>
            </a:rPr>
            <a:t>Судебный;</a:t>
          </a:r>
          <a:endParaRPr lang="en-US" sz="2400" kern="1200" dirty="0">
            <a:latin typeface="+mj-lt"/>
          </a:endParaRPr>
        </a:p>
      </dsp:txBody>
      <dsp:txXfrm>
        <a:off x="383617" y="1447754"/>
        <a:ext cx="2847502" cy="1768010"/>
      </dsp:txXfrm>
    </dsp:sp>
    <dsp:sp modelId="{EC31CD10-E658-43AD-A35C-723DC097AB59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702C67-1903-4266-ADBC-D8BB053FF124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latin typeface="+mj-lt"/>
            </a:rPr>
            <a:t>От предварительного обеспечения иска;</a:t>
          </a:r>
          <a:endParaRPr lang="en-US" sz="2400" kern="1200" dirty="0">
            <a:latin typeface="+mj-lt"/>
          </a:endParaRPr>
        </a:p>
      </dsp:txBody>
      <dsp:txXfrm>
        <a:off x="3998355" y="1447754"/>
        <a:ext cx="2847502" cy="1768010"/>
      </dsp:txXfrm>
    </dsp:sp>
    <dsp:sp modelId="{8D084881-A813-4F24-B234-DFDDFAF08BEE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974A1-BA16-4E43-9FB8-143CD1139449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latin typeface="+mj-lt"/>
            </a:rPr>
            <a:t>От принудительного исполнения решения.</a:t>
          </a:r>
          <a:endParaRPr lang="en-US" sz="2400" kern="1200" dirty="0">
            <a:latin typeface="+mj-lt"/>
          </a:endParaRPr>
        </a:p>
      </dsp:txBody>
      <dsp:txXfrm>
        <a:off x="7613092" y="1447754"/>
        <a:ext cx="2847502" cy="1768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0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1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2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7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9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2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4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9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3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0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76" r:id="rId6"/>
    <p:sldLayoutId id="2147483672" r:id="rId7"/>
    <p:sldLayoutId id="2147483673" r:id="rId8"/>
    <p:sldLayoutId id="2147483674" r:id="rId9"/>
    <p:sldLayoutId id="2147483675" r:id="rId10"/>
    <p:sldLayoutId id="214748367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F99A87B6-0764-47AD-BF24-B54A16F94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50E14B7-3770-407C-A359-030533E14B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F5BFEC0-D7AC-4F30-9697-1A7804BE7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47A7E9-69C2-466A-8E0A-1E82502C7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7B64B2C-0074-40A5-AD7B-10234F367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4EAC4AF-90F7-4D5B-9D52-8B5CC855B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C772208-699E-460A-B31E-D49D3EFE3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99AB563-7EE7-4EB1-A6C7-E885E4774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A4ABF96-0400-4F13-B053-5AB9AB290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CD5E4-CDBB-48EE-B380-E85E490E6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3" y="744909"/>
            <a:ext cx="4798447" cy="3155419"/>
          </a:xfrm>
        </p:spPr>
        <p:txBody>
          <a:bodyPr anchor="b">
            <a:normAutofit/>
          </a:bodyPr>
          <a:lstStyle/>
          <a:p>
            <a:r>
              <a:rPr lang="ru-RU" sz="5400" dirty="0"/>
              <a:t>Иммунитет государства и его виды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78ABC7-B265-4923-8D78-5482114A4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785" y="4074784"/>
            <a:ext cx="4798446" cy="2054306"/>
          </a:xfrm>
        </p:spPr>
        <p:txBody>
          <a:bodyPr anchor="t">
            <a:normAutofit/>
          </a:bodyPr>
          <a:lstStyle/>
          <a:p>
            <a:r>
              <a:rPr lang="ru-RU" sz="2200" dirty="0">
                <a:latin typeface="+mj-lt"/>
              </a:rPr>
              <a:t>Елсукова Дарья ЮЮУ-415</a:t>
            </a:r>
          </a:p>
        </p:txBody>
      </p:sp>
      <p:pic>
        <p:nvPicPr>
          <p:cNvPr id="4" name="Picture 3" descr="Изображение выглядит как аксессуар, цветной&#10;&#10;Автоматически созданное описание">
            <a:extLst>
              <a:ext uri="{FF2B5EF4-FFF2-40B4-BE49-F238E27FC236}">
                <a16:creationId xmlns:a16="http://schemas.microsoft.com/office/drawing/2014/main" id="{1902A14D-2283-4535-B4C5-6A2C6966B9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" r="1842"/>
          <a:stretch/>
        </p:blipFill>
        <p:spPr>
          <a:xfrm>
            <a:off x="5996628" y="10"/>
            <a:ext cx="6195372" cy="6857990"/>
          </a:xfrm>
          <a:prstGeom prst="rect">
            <a:avLst/>
          </a:prstGeom>
        </p:spPr>
      </p:pic>
      <p:grpSp>
        <p:nvGrpSpPr>
          <p:cNvPr id="23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37192" y="3369564"/>
            <a:ext cx="118872" cy="118872"/>
            <a:chOff x="1175347" y="3733800"/>
            <a:chExt cx="118872" cy="11887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Bottom Right">
            <a:extLst>
              <a:ext uri="{FF2B5EF4-FFF2-40B4-BE49-F238E27FC236}">
                <a16:creationId xmlns:a16="http://schemas.microsoft.com/office/drawing/2014/main" id="{EE8A2E90-75F0-4F59-AE03-FE737F410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291613E8-1172-4437-97E9-F15A2956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CE1404A3-DA0A-451F-80F9-341A400102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D9F30DE-11BA-476B-B25D-CED39DBB6A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253755C4-9D54-4D38-856A-7D1D31BC46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2D176F7-5471-4C65-B496-F05544AF39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E3541E62-142A-4078-8B35-723AF8B137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B2037584-8C21-4B8F-9EC5-5F978F32ED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318287BF-F368-4F91-A36C-A729B478EF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54A80ED-1507-4424-AE0D-E8B52DAC0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571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Top Left">
            <a:extLst>
              <a:ext uri="{FF2B5EF4-FFF2-40B4-BE49-F238E27FC236}">
                <a16:creationId xmlns:a16="http://schemas.microsoft.com/office/drawing/2014/main" id="{6F410C21-CD43-45A5-A726-CF8B01FD8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7"/>
            <a:ext cx="7921775" cy="6887020"/>
            <a:chOff x="0" y="-3087"/>
            <a:chExt cx="7921775" cy="688702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030EA9A-BC9B-4A24-8288-BD332A6A4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2C02E7B-E3A7-4649-B0DF-7111FC4D9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0919" y="61392"/>
              <a:ext cx="4450856" cy="6822541"/>
            </a:xfrm>
            <a:custGeom>
              <a:avLst/>
              <a:gdLst>
                <a:gd name="connsiteX0" fmla="*/ 545711 w 2478714"/>
                <a:gd name="connsiteY0" fmla="*/ 3799523 h 3799522"/>
                <a:gd name="connsiteX1" fmla="*/ 280820 w 2478714"/>
                <a:gd name="connsiteY1" fmla="*/ 3178874 h 3799522"/>
                <a:gd name="connsiteX2" fmla="*/ 43076 w 2478714"/>
                <a:gd name="connsiteY2" fmla="*/ 2663762 h 3799522"/>
                <a:gd name="connsiteX3" fmla="*/ 3167 w 2478714"/>
                <a:gd name="connsiteY3" fmla="*/ 2344769 h 3799522"/>
                <a:gd name="connsiteX4" fmla="*/ 117943 w 2478714"/>
                <a:gd name="connsiteY4" fmla="*/ 1976723 h 3799522"/>
                <a:gd name="connsiteX5" fmla="*/ 224242 w 2478714"/>
                <a:gd name="connsiteY5" fmla="*/ 1744123 h 3799522"/>
                <a:gd name="connsiteX6" fmla="*/ 447222 w 2478714"/>
                <a:gd name="connsiteY6" fmla="*/ 1569244 h 3799522"/>
                <a:gd name="connsiteX7" fmla="*/ 708588 w 2478714"/>
                <a:gd name="connsiteY7" fmla="*/ 1598295 h 3799522"/>
                <a:gd name="connsiteX8" fmla="*/ 1024532 w 2478714"/>
                <a:gd name="connsiteY8" fmla="*/ 1741837 h 3799522"/>
                <a:gd name="connsiteX9" fmla="*/ 1538692 w 2478714"/>
                <a:gd name="connsiteY9" fmla="*/ 1773460 h 3799522"/>
                <a:gd name="connsiteX10" fmla="*/ 1869019 w 2478714"/>
                <a:gd name="connsiteY10" fmla="*/ 1650016 h 3799522"/>
                <a:gd name="connsiteX11" fmla="*/ 2124670 w 2478714"/>
                <a:gd name="connsiteY11" fmla="*/ 1515047 h 3799522"/>
                <a:gd name="connsiteX12" fmla="*/ 2334410 w 2478714"/>
                <a:gd name="connsiteY12" fmla="*/ 1305401 h 3799522"/>
                <a:gd name="connsiteX13" fmla="*/ 2430232 w 2478714"/>
                <a:gd name="connsiteY13" fmla="*/ 933164 h 3799522"/>
                <a:gd name="connsiteX14" fmla="*/ 2430232 w 2478714"/>
                <a:gd name="connsiteY14" fmla="*/ 571786 h 3799522"/>
                <a:gd name="connsiteX15" fmla="*/ 2445472 w 2478714"/>
                <a:gd name="connsiteY15" fmla="*/ 315659 h 3799522"/>
                <a:gd name="connsiteX16" fmla="*/ 2478714 w 2478714"/>
                <a:gd name="connsiteY16" fmla="*/ 0 h 379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78714" h="3799522">
                  <a:moveTo>
                    <a:pt x="545711" y="3799523"/>
                  </a:moveTo>
                  <a:cubicBezTo>
                    <a:pt x="492847" y="3532346"/>
                    <a:pt x="330541" y="3270313"/>
                    <a:pt x="280820" y="3178874"/>
                  </a:cubicBezTo>
                  <a:cubicBezTo>
                    <a:pt x="190047" y="3012281"/>
                    <a:pt x="98988" y="2844832"/>
                    <a:pt x="43076" y="2663762"/>
                  </a:cubicBezTo>
                  <a:cubicBezTo>
                    <a:pt x="11072" y="2560130"/>
                    <a:pt x="-7882" y="2452402"/>
                    <a:pt x="3167" y="2344769"/>
                  </a:cubicBezTo>
                  <a:cubicBezTo>
                    <a:pt x="16311" y="2216468"/>
                    <a:pt x="71175" y="2097310"/>
                    <a:pt x="117943" y="1976723"/>
                  </a:cubicBezTo>
                  <a:cubicBezTo>
                    <a:pt x="148899" y="1896904"/>
                    <a:pt x="177569" y="1815751"/>
                    <a:pt x="224242" y="1744123"/>
                  </a:cubicBezTo>
                  <a:cubicBezTo>
                    <a:pt x="277677" y="1662017"/>
                    <a:pt x="352829" y="1593437"/>
                    <a:pt x="447222" y="1569244"/>
                  </a:cubicBezTo>
                  <a:cubicBezTo>
                    <a:pt x="534090" y="1547051"/>
                    <a:pt x="624387" y="1565910"/>
                    <a:pt x="708588" y="1598295"/>
                  </a:cubicBezTo>
                  <a:cubicBezTo>
                    <a:pt x="816697" y="1640015"/>
                    <a:pt x="915948" y="1701546"/>
                    <a:pt x="1024532" y="1741837"/>
                  </a:cubicBezTo>
                  <a:cubicBezTo>
                    <a:pt x="1188743" y="1802797"/>
                    <a:pt x="1367814" y="1811750"/>
                    <a:pt x="1538692" y="1773460"/>
                  </a:cubicBezTo>
                  <a:cubicBezTo>
                    <a:pt x="1653659" y="1747647"/>
                    <a:pt x="1761863" y="1699355"/>
                    <a:pt x="1869019" y="1650016"/>
                  </a:cubicBezTo>
                  <a:cubicBezTo>
                    <a:pt x="1956744" y="1609630"/>
                    <a:pt x="2044279" y="1568291"/>
                    <a:pt x="2124670" y="1515047"/>
                  </a:cubicBezTo>
                  <a:cubicBezTo>
                    <a:pt x="2208204" y="1459706"/>
                    <a:pt x="2282976" y="1391222"/>
                    <a:pt x="2334410" y="1305401"/>
                  </a:cubicBezTo>
                  <a:cubicBezTo>
                    <a:pt x="2401181" y="1194054"/>
                    <a:pt x="2423565" y="1063276"/>
                    <a:pt x="2430232" y="933164"/>
                  </a:cubicBezTo>
                  <a:cubicBezTo>
                    <a:pt x="2436423" y="812864"/>
                    <a:pt x="2428517" y="692277"/>
                    <a:pt x="2430232" y="571786"/>
                  </a:cubicBezTo>
                  <a:cubicBezTo>
                    <a:pt x="2431470" y="486251"/>
                    <a:pt x="2438233" y="400907"/>
                    <a:pt x="2445472" y="315659"/>
                  </a:cubicBezTo>
                  <a:cubicBezTo>
                    <a:pt x="2454426" y="210217"/>
                    <a:pt x="2463284" y="104680"/>
                    <a:pt x="247871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A466D70-407D-4A6C-887C-F213B7662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274" y="1582560"/>
              <a:ext cx="4133888" cy="5301373"/>
            </a:xfrm>
            <a:custGeom>
              <a:avLst/>
              <a:gdLst>
                <a:gd name="connsiteX0" fmla="*/ 2302193 w 2302192"/>
                <a:gd name="connsiteY0" fmla="*/ 2952373 h 2952373"/>
                <a:gd name="connsiteX1" fmla="*/ 2022729 w 2302192"/>
                <a:gd name="connsiteY1" fmla="*/ 2442309 h 2952373"/>
                <a:gd name="connsiteX2" fmla="*/ 1834039 w 2302192"/>
                <a:gd name="connsiteY2" fmla="*/ 1937199 h 2952373"/>
                <a:gd name="connsiteX3" fmla="*/ 1789748 w 2302192"/>
                <a:gd name="connsiteY3" fmla="*/ 1609063 h 2952373"/>
                <a:gd name="connsiteX4" fmla="*/ 1870139 w 2302192"/>
                <a:gd name="connsiteY4" fmla="*/ 1183962 h 2952373"/>
                <a:gd name="connsiteX5" fmla="*/ 2021110 w 2302192"/>
                <a:gd name="connsiteY5" fmla="*/ 743621 h 2952373"/>
                <a:gd name="connsiteX6" fmla="*/ 2010061 w 2302192"/>
                <a:gd name="connsiteY6" fmla="*/ 342047 h 2952373"/>
                <a:gd name="connsiteX7" fmla="*/ 1867376 w 2302192"/>
                <a:gd name="connsiteY7" fmla="*/ 55440 h 2952373"/>
                <a:gd name="connsiteX8" fmla="*/ 1652683 w 2302192"/>
                <a:gd name="connsiteY8" fmla="*/ 2862 h 2952373"/>
                <a:gd name="connsiteX9" fmla="*/ 1295305 w 2302192"/>
                <a:gd name="connsiteY9" fmla="*/ 234129 h 2952373"/>
                <a:gd name="connsiteX10" fmla="*/ 812101 w 2302192"/>
                <a:gd name="connsiteY10" fmla="*/ 886401 h 2952373"/>
                <a:gd name="connsiteX11" fmla="*/ 668846 w 2302192"/>
                <a:gd name="connsiteY11" fmla="*/ 1126145 h 2952373"/>
                <a:gd name="connsiteX12" fmla="*/ 498443 w 2302192"/>
                <a:gd name="connsiteY12" fmla="*/ 1405799 h 2952373"/>
                <a:gd name="connsiteX13" fmla="*/ 355759 w 2302192"/>
                <a:gd name="connsiteY13" fmla="*/ 1634304 h 2952373"/>
                <a:gd name="connsiteX14" fmla="*/ 161449 w 2302192"/>
                <a:gd name="connsiteY14" fmla="*/ 1913576 h 2952373"/>
                <a:gd name="connsiteX15" fmla="*/ 0 w 2302192"/>
                <a:gd name="connsiteY15" fmla="*/ 2189802 h 295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02192" h="2952373">
                  <a:moveTo>
                    <a:pt x="2302193" y="2952373"/>
                  </a:moveTo>
                  <a:cubicBezTo>
                    <a:pt x="2141125" y="2809308"/>
                    <a:pt x="2070068" y="2504603"/>
                    <a:pt x="2022729" y="2442309"/>
                  </a:cubicBezTo>
                  <a:cubicBezTo>
                    <a:pt x="1884140" y="2259810"/>
                    <a:pt x="1887760" y="2160274"/>
                    <a:pt x="1834039" y="1937199"/>
                  </a:cubicBezTo>
                  <a:cubicBezTo>
                    <a:pt x="1808131" y="1829376"/>
                    <a:pt x="1789367" y="1719838"/>
                    <a:pt x="1789748" y="1609063"/>
                  </a:cubicBezTo>
                  <a:cubicBezTo>
                    <a:pt x="1790224" y="1464092"/>
                    <a:pt x="1822418" y="1321122"/>
                    <a:pt x="1870139" y="1183962"/>
                  </a:cubicBezTo>
                  <a:cubicBezTo>
                    <a:pt x="1921288" y="1036896"/>
                    <a:pt x="1991868" y="896307"/>
                    <a:pt x="2021110" y="743621"/>
                  </a:cubicBezTo>
                  <a:cubicBezTo>
                    <a:pt x="2046637" y="610842"/>
                    <a:pt x="2036921" y="474730"/>
                    <a:pt x="2010061" y="342047"/>
                  </a:cubicBezTo>
                  <a:cubicBezTo>
                    <a:pt x="1988058" y="233367"/>
                    <a:pt x="1954340" y="122210"/>
                    <a:pt x="1867376" y="55440"/>
                  </a:cubicBezTo>
                  <a:cubicBezTo>
                    <a:pt x="1806512" y="8767"/>
                    <a:pt x="1728883" y="-7140"/>
                    <a:pt x="1652683" y="2862"/>
                  </a:cubicBezTo>
                  <a:cubicBezTo>
                    <a:pt x="1508474" y="21816"/>
                    <a:pt x="1395984" y="127068"/>
                    <a:pt x="1295305" y="234129"/>
                  </a:cubicBezTo>
                  <a:cubicBezTo>
                    <a:pt x="1109377" y="431772"/>
                    <a:pt x="953453" y="654657"/>
                    <a:pt x="812101" y="886401"/>
                  </a:cubicBezTo>
                  <a:cubicBezTo>
                    <a:pt x="763619" y="965934"/>
                    <a:pt x="716566" y="1046230"/>
                    <a:pt x="668846" y="1126145"/>
                  </a:cubicBezTo>
                  <a:cubicBezTo>
                    <a:pt x="612839" y="1219871"/>
                    <a:pt x="555308" y="1312644"/>
                    <a:pt x="498443" y="1405799"/>
                  </a:cubicBezTo>
                  <a:cubicBezTo>
                    <a:pt x="451676" y="1482475"/>
                    <a:pt x="405289" y="1559342"/>
                    <a:pt x="355759" y="1634304"/>
                  </a:cubicBezTo>
                  <a:cubicBezTo>
                    <a:pt x="293275" y="1728887"/>
                    <a:pt x="225362" y="1819946"/>
                    <a:pt x="161449" y="1913576"/>
                  </a:cubicBezTo>
                  <a:cubicBezTo>
                    <a:pt x="86487" y="2023495"/>
                    <a:pt x="0" y="2189802"/>
                    <a:pt x="0" y="2189802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D419DCF-E52E-4774-921F-1A9E589C0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6887A1-BF5F-455B-B3D0-A0FA7B7DD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376C740-196E-47D9-97DD-FA626C705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931" y="3518322"/>
              <a:ext cx="2880722" cy="3317378"/>
            </a:xfrm>
            <a:custGeom>
              <a:avLst/>
              <a:gdLst>
                <a:gd name="connsiteX0" fmla="*/ 1604296 w 1604295"/>
                <a:gd name="connsiteY0" fmla="*/ 1847472 h 1847472"/>
                <a:gd name="connsiteX1" fmla="*/ 1517809 w 1604295"/>
                <a:gd name="connsiteY1" fmla="*/ 1544292 h 1847472"/>
                <a:gd name="connsiteX2" fmla="*/ 1394841 w 1604295"/>
                <a:gd name="connsiteY2" fmla="*/ 1183771 h 1847472"/>
                <a:gd name="connsiteX3" fmla="*/ 1318355 w 1604295"/>
                <a:gd name="connsiteY3" fmla="*/ 695233 h 1847472"/>
                <a:gd name="connsiteX4" fmla="*/ 1359884 w 1604295"/>
                <a:gd name="connsiteY4" fmla="*/ 397863 h 1847472"/>
                <a:gd name="connsiteX5" fmla="*/ 1359884 w 1604295"/>
                <a:gd name="connsiteY5" fmla="*/ 236700 h 1847472"/>
                <a:gd name="connsiteX6" fmla="*/ 1351598 w 1604295"/>
                <a:gd name="connsiteY6" fmla="*/ 67250 h 1847472"/>
                <a:gd name="connsiteX7" fmla="*/ 1316641 w 1604295"/>
                <a:gd name="connsiteY7" fmla="*/ 10767 h 1847472"/>
                <a:gd name="connsiteX8" fmla="*/ 1195292 w 1604295"/>
                <a:gd name="connsiteY8" fmla="*/ 34008 h 1847472"/>
                <a:gd name="connsiteX9" fmla="*/ 1005745 w 1604295"/>
                <a:gd name="connsiteY9" fmla="*/ 254988 h 1847472"/>
                <a:gd name="connsiteX10" fmla="*/ 763048 w 1604295"/>
                <a:gd name="connsiteY10" fmla="*/ 587315 h 1847472"/>
                <a:gd name="connsiteX11" fmla="*/ 548640 w 1604295"/>
                <a:gd name="connsiteY11" fmla="*/ 861444 h 1847472"/>
                <a:gd name="connsiteX12" fmla="*/ 328803 w 1604295"/>
                <a:gd name="connsiteY12" fmla="*/ 1145480 h 1847472"/>
                <a:gd name="connsiteX13" fmla="*/ 0 w 1604295"/>
                <a:gd name="connsiteY13" fmla="*/ 1607157 h 184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04295" h="1847472">
                  <a:moveTo>
                    <a:pt x="1604296" y="1847472"/>
                  </a:moveTo>
                  <a:cubicBezTo>
                    <a:pt x="1573721" y="1753270"/>
                    <a:pt x="1548479" y="1638399"/>
                    <a:pt x="1517809" y="1544292"/>
                  </a:cubicBezTo>
                  <a:cubicBezTo>
                    <a:pt x="1478471" y="1423515"/>
                    <a:pt x="1432846" y="1304929"/>
                    <a:pt x="1394841" y="1183771"/>
                  </a:cubicBezTo>
                  <a:cubicBezTo>
                    <a:pt x="1345025" y="1024893"/>
                    <a:pt x="1305497" y="860778"/>
                    <a:pt x="1318355" y="695233"/>
                  </a:cubicBezTo>
                  <a:cubicBezTo>
                    <a:pt x="1326071" y="595316"/>
                    <a:pt x="1353312" y="497780"/>
                    <a:pt x="1359884" y="397863"/>
                  </a:cubicBezTo>
                  <a:cubicBezTo>
                    <a:pt x="1363409" y="344237"/>
                    <a:pt x="1359503" y="290421"/>
                    <a:pt x="1359884" y="236700"/>
                  </a:cubicBezTo>
                  <a:cubicBezTo>
                    <a:pt x="1360265" y="179740"/>
                    <a:pt x="1366076" y="122114"/>
                    <a:pt x="1351598" y="67250"/>
                  </a:cubicBezTo>
                  <a:cubicBezTo>
                    <a:pt x="1345692" y="44866"/>
                    <a:pt x="1335691" y="23530"/>
                    <a:pt x="1316641" y="10767"/>
                  </a:cubicBezTo>
                  <a:cubicBezTo>
                    <a:pt x="1279874" y="-13998"/>
                    <a:pt x="1233202" y="8290"/>
                    <a:pt x="1195292" y="34008"/>
                  </a:cubicBezTo>
                  <a:cubicBezTo>
                    <a:pt x="1114330" y="89062"/>
                    <a:pt x="1060990" y="173644"/>
                    <a:pt x="1005745" y="254988"/>
                  </a:cubicBezTo>
                  <a:cubicBezTo>
                    <a:pt x="928688" y="368526"/>
                    <a:pt x="847058" y="478825"/>
                    <a:pt x="763048" y="587315"/>
                  </a:cubicBezTo>
                  <a:cubicBezTo>
                    <a:pt x="691991" y="679041"/>
                    <a:pt x="621697" y="771338"/>
                    <a:pt x="548640" y="861444"/>
                  </a:cubicBezTo>
                  <a:cubicBezTo>
                    <a:pt x="425672" y="1012987"/>
                    <a:pt x="453866" y="995747"/>
                    <a:pt x="328803" y="1145480"/>
                  </a:cubicBezTo>
                  <a:cubicBezTo>
                    <a:pt x="294418" y="1186628"/>
                    <a:pt x="21146" y="1558103"/>
                    <a:pt x="0" y="16071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A7BFC62-FABD-4718-9C08-C31EF1745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69" y="2957679"/>
              <a:ext cx="2196245" cy="3010367"/>
            </a:xfrm>
            <a:custGeom>
              <a:avLst/>
              <a:gdLst>
                <a:gd name="connsiteX0" fmla="*/ 1223105 w 1223105"/>
                <a:gd name="connsiteY0" fmla="*/ 0 h 1676495"/>
                <a:gd name="connsiteX1" fmla="*/ 1000792 w 1223105"/>
                <a:gd name="connsiteY1" fmla="*/ 254794 h 1676495"/>
                <a:gd name="connsiteX2" fmla="*/ 744760 w 1223105"/>
                <a:gd name="connsiteY2" fmla="*/ 651891 h 1676495"/>
                <a:gd name="connsiteX3" fmla="*/ 345758 w 1223105"/>
                <a:gd name="connsiteY3" fmla="*/ 1231773 h 1676495"/>
                <a:gd name="connsiteX4" fmla="*/ 0 w 1223105"/>
                <a:gd name="connsiteY4" fmla="*/ 1676495 h 1676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3105" h="1676495">
                  <a:moveTo>
                    <a:pt x="1223105" y="0"/>
                  </a:moveTo>
                  <a:cubicBezTo>
                    <a:pt x="1136523" y="72771"/>
                    <a:pt x="1066324" y="162401"/>
                    <a:pt x="1000792" y="254794"/>
                  </a:cubicBezTo>
                  <a:cubicBezTo>
                    <a:pt x="909733" y="383286"/>
                    <a:pt x="827723" y="517970"/>
                    <a:pt x="744760" y="651891"/>
                  </a:cubicBezTo>
                  <a:cubicBezTo>
                    <a:pt x="621030" y="851726"/>
                    <a:pt x="497777" y="1052608"/>
                    <a:pt x="345758" y="1231773"/>
                  </a:cubicBezTo>
                  <a:cubicBezTo>
                    <a:pt x="248888" y="1345978"/>
                    <a:pt x="61722" y="1540764"/>
                    <a:pt x="0" y="16764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78C2B3B-42DE-4307-A7F5-3C51DD2D9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34043" y="2855696"/>
              <a:ext cx="1200999" cy="3994030"/>
            </a:xfrm>
            <a:custGeom>
              <a:avLst/>
              <a:gdLst>
                <a:gd name="connsiteX0" fmla="*/ 668846 w 668845"/>
                <a:gd name="connsiteY0" fmla="*/ 2224305 h 2224304"/>
                <a:gd name="connsiteX1" fmla="*/ 486918 w 668845"/>
                <a:gd name="connsiteY1" fmla="*/ 1944365 h 2224304"/>
                <a:gd name="connsiteX2" fmla="*/ 376809 w 668845"/>
                <a:gd name="connsiteY2" fmla="*/ 1659663 h 2224304"/>
                <a:gd name="connsiteX3" fmla="*/ 319373 w 668845"/>
                <a:gd name="connsiteY3" fmla="*/ 1425157 h 2224304"/>
                <a:gd name="connsiteX4" fmla="*/ 264319 w 668845"/>
                <a:gd name="connsiteY4" fmla="*/ 1130834 h 2224304"/>
                <a:gd name="connsiteX5" fmla="*/ 278702 w 668845"/>
                <a:gd name="connsiteY5" fmla="*/ 882041 h 2224304"/>
                <a:gd name="connsiteX6" fmla="*/ 302609 w 668845"/>
                <a:gd name="connsiteY6" fmla="*/ 736118 h 2224304"/>
                <a:gd name="connsiteX7" fmla="*/ 360045 w 668845"/>
                <a:gd name="connsiteY7" fmla="*/ 444177 h 2224304"/>
                <a:gd name="connsiteX8" fmla="*/ 386334 w 668845"/>
                <a:gd name="connsiteY8" fmla="*/ 233675 h 2224304"/>
                <a:gd name="connsiteX9" fmla="*/ 0 w 668845"/>
                <a:gd name="connsiteY9" fmla="*/ 56795 h 2224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8845" h="2224304">
                  <a:moveTo>
                    <a:pt x="668846" y="2224305"/>
                  </a:moveTo>
                  <a:cubicBezTo>
                    <a:pt x="599218" y="2137151"/>
                    <a:pt x="537210" y="2043996"/>
                    <a:pt x="486918" y="1944365"/>
                  </a:cubicBezTo>
                  <a:cubicBezTo>
                    <a:pt x="441008" y="1853306"/>
                    <a:pt x="404717" y="1757770"/>
                    <a:pt x="376809" y="1659663"/>
                  </a:cubicBezTo>
                  <a:cubicBezTo>
                    <a:pt x="354806" y="1582224"/>
                    <a:pt x="337757" y="1503548"/>
                    <a:pt x="319373" y="1425157"/>
                  </a:cubicBezTo>
                  <a:cubicBezTo>
                    <a:pt x="296418" y="1327811"/>
                    <a:pt x="270510" y="1230657"/>
                    <a:pt x="264319" y="1130834"/>
                  </a:cubicBezTo>
                  <a:cubicBezTo>
                    <a:pt x="259080" y="1047681"/>
                    <a:pt x="266891" y="964528"/>
                    <a:pt x="278702" y="882041"/>
                  </a:cubicBezTo>
                  <a:cubicBezTo>
                    <a:pt x="285655" y="833274"/>
                    <a:pt x="293751" y="784601"/>
                    <a:pt x="302609" y="736118"/>
                  </a:cubicBezTo>
                  <a:cubicBezTo>
                    <a:pt x="320516" y="638582"/>
                    <a:pt x="339471" y="541237"/>
                    <a:pt x="360045" y="444177"/>
                  </a:cubicBezTo>
                  <a:cubicBezTo>
                    <a:pt x="374809" y="374549"/>
                    <a:pt x="389763" y="304541"/>
                    <a:pt x="386334" y="233675"/>
                  </a:cubicBezTo>
                  <a:cubicBezTo>
                    <a:pt x="383191" y="168809"/>
                    <a:pt x="391287" y="-120751"/>
                    <a:pt x="0" y="567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0C6FE7A-5F50-46A9-B473-A40F60CF9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7437" y="5668418"/>
              <a:ext cx="1982111" cy="1181308"/>
            </a:xfrm>
            <a:custGeom>
              <a:avLst/>
              <a:gdLst>
                <a:gd name="connsiteX0" fmla="*/ 1103852 w 1103852"/>
                <a:gd name="connsiteY0" fmla="*/ 657879 h 657879"/>
                <a:gd name="connsiteX1" fmla="*/ 883063 w 1103852"/>
                <a:gd name="connsiteY1" fmla="*/ 177724 h 657879"/>
                <a:gd name="connsiteX2" fmla="*/ 678085 w 1103852"/>
                <a:gd name="connsiteY2" fmla="*/ 17132 h 657879"/>
                <a:gd name="connsiteX3" fmla="*/ 461962 w 1103852"/>
                <a:gd name="connsiteY3" fmla="*/ 17132 h 657879"/>
                <a:gd name="connsiteX4" fmla="*/ 136398 w 1103852"/>
                <a:gd name="connsiteY4" fmla="*/ 267735 h 657879"/>
                <a:gd name="connsiteX5" fmla="*/ 0 w 1103852"/>
                <a:gd name="connsiteY5" fmla="*/ 650830 h 65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852" h="657879">
                  <a:moveTo>
                    <a:pt x="1103852" y="657879"/>
                  </a:moveTo>
                  <a:cubicBezTo>
                    <a:pt x="1071563" y="576250"/>
                    <a:pt x="937546" y="246494"/>
                    <a:pt x="883063" y="177724"/>
                  </a:cubicBezTo>
                  <a:cubicBezTo>
                    <a:pt x="828104" y="108382"/>
                    <a:pt x="761238" y="46279"/>
                    <a:pt x="678085" y="17132"/>
                  </a:cubicBezTo>
                  <a:cubicBezTo>
                    <a:pt x="608171" y="-7347"/>
                    <a:pt x="533210" y="-4013"/>
                    <a:pt x="461962" y="17132"/>
                  </a:cubicBezTo>
                  <a:cubicBezTo>
                    <a:pt x="326898" y="57137"/>
                    <a:pt x="214027" y="150101"/>
                    <a:pt x="136398" y="267735"/>
                  </a:cubicBezTo>
                  <a:cubicBezTo>
                    <a:pt x="86773" y="343078"/>
                    <a:pt x="16764" y="562153"/>
                    <a:pt x="0" y="65083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D2BF817-B70D-4687-9A70-09C0C6CF8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25817"/>
              <a:ext cx="2282549" cy="5138883"/>
            </a:xfrm>
            <a:custGeom>
              <a:avLst/>
              <a:gdLst>
                <a:gd name="connsiteX0" fmla="*/ 0 w 1271168"/>
                <a:gd name="connsiteY0" fmla="*/ 2861882 h 2861881"/>
                <a:gd name="connsiteX1" fmla="*/ 115157 w 1271168"/>
                <a:gd name="connsiteY1" fmla="*/ 2685002 h 2861881"/>
                <a:gd name="connsiteX2" fmla="*/ 277178 w 1271168"/>
                <a:gd name="connsiteY2" fmla="*/ 2461070 h 2861881"/>
                <a:gd name="connsiteX3" fmla="*/ 421958 w 1271168"/>
                <a:gd name="connsiteY3" fmla="*/ 2209514 h 2861881"/>
                <a:gd name="connsiteX4" fmla="*/ 690848 w 1271168"/>
                <a:gd name="connsiteY4" fmla="*/ 1751267 h 2861881"/>
                <a:gd name="connsiteX5" fmla="*/ 830580 w 1271168"/>
                <a:gd name="connsiteY5" fmla="*/ 1451039 h 2861881"/>
                <a:gd name="connsiteX6" fmla="*/ 917067 w 1271168"/>
                <a:gd name="connsiteY6" fmla="*/ 1276541 h 2861881"/>
                <a:gd name="connsiteX7" fmla="*/ 1114901 w 1271168"/>
                <a:gd name="connsiteY7" fmla="*/ 965835 h 2861881"/>
                <a:gd name="connsiteX8" fmla="*/ 1204627 w 1271168"/>
                <a:gd name="connsiteY8" fmla="*/ 819626 h 2861881"/>
                <a:gd name="connsiteX9" fmla="*/ 1271111 w 1271168"/>
                <a:gd name="connsiteY9" fmla="*/ 585311 h 2861881"/>
                <a:gd name="connsiteX10" fmla="*/ 1128141 w 1271168"/>
                <a:gd name="connsiteY10" fmla="*/ 292894 h 2861881"/>
                <a:gd name="connsiteX11" fmla="*/ 882110 w 1271168"/>
                <a:gd name="connsiteY11" fmla="*/ 135065 h 2861881"/>
                <a:gd name="connsiteX12" fmla="*/ 574929 w 1271168"/>
                <a:gd name="connsiteY12" fmla="*/ 0 h 286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71168" h="2861881">
                  <a:moveTo>
                    <a:pt x="0" y="2861882"/>
                  </a:moveTo>
                  <a:cubicBezTo>
                    <a:pt x="0" y="2861882"/>
                    <a:pt x="67151" y="2751201"/>
                    <a:pt x="115157" y="2685002"/>
                  </a:cubicBezTo>
                  <a:cubicBezTo>
                    <a:pt x="169259" y="2610326"/>
                    <a:pt x="226981" y="2538317"/>
                    <a:pt x="277178" y="2461070"/>
                  </a:cubicBezTo>
                  <a:cubicBezTo>
                    <a:pt x="329946" y="2379917"/>
                    <a:pt x="374142" y="2293715"/>
                    <a:pt x="421958" y="2209514"/>
                  </a:cubicBezTo>
                  <a:cubicBezTo>
                    <a:pt x="509492" y="2055495"/>
                    <a:pt x="609695" y="1908715"/>
                    <a:pt x="690848" y="1751267"/>
                  </a:cubicBezTo>
                  <a:cubicBezTo>
                    <a:pt x="741426" y="1653159"/>
                    <a:pt x="784670" y="1551432"/>
                    <a:pt x="830580" y="1451039"/>
                  </a:cubicBezTo>
                  <a:cubicBezTo>
                    <a:pt x="857631" y="1391984"/>
                    <a:pt x="885635" y="1333405"/>
                    <a:pt x="917067" y="1276541"/>
                  </a:cubicBezTo>
                  <a:cubicBezTo>
                    <a:pt x="976408" y="1169003"/>
                    <a:pt x="1046417" y="1067848"/>
                    <a:pt x="1114901" y="965835"/>
                  </a:cubicBezTo>
                  <a:cubicBezTo>
                    <a:pt x="1146810" y="918305"/>
                    <a:pt x="1177671" y="870109"/>
                    <a:pt x="1204627" y="819626"/>
                  </a:cubicBezTo>
                  <a:cubicBezTo>
                    <a:pt x="1243679" y="746665"/>
                    <a:pt x="1272635" y="667703"/>
                    <a:pt x="1271111" y="585311"/>
                  </a:cubicBezTo>
                  <a:cubicBezTo>
                    <a:pt x="1269111" y="473012"/>
                    <a:pt x="1209485" y="371284"/>
                    <a:pt x="1128141" y="292894"/>
                  </a:cubicBezTo>
                  <a:cubicBezTo>
                    <a:pt x="1057561" y="224790"/>
                    <a:pt x="971836" y="175260"/>
                    <a:pt x="882110" y="135065"/>
                  </a:cubicBezTo>
                  <a:cubicBezTo>
                    <a:pt x="779907" y="89249"/>
                    <a:pt x="672560" y="54673"/>
                    <a:pt x="574929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FCAC004-4B7F-45C4-834A-116FD2D03F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53524"/>
              <a:ext cx="1650357" cy="4733534"/>
            </a:xfrm>
            <a:custGeom>
              <a:avLst/>
              <a:gdLst>
                <a:gd name="connsiteX0" fmla="*/ 0 w 919096"/>
                <a:gd name="connsiteY0" fmla="*/ 2636139 h 2636139"/>
                <a:gd name="connsiteX1" fmla="*/ 274415 w 919096"/>
                <a:gd name="connsiteY1" fmla="*/ 2218277 h 2636139"/>
                <a:gd name="connsiteX2" fmla="*/ 607981 w 919096"/>
                <a:gd name="connsiteY2" fmla="*/ 1655921 h 2636139"/>
                <a:gd name="connsiteX3" fmla="*/ 792290 w 919096"/>
                <a:gd name="connsiteY3" fmla="*/ 1163003 h 2636139"/>
                <a:gd name="connsiteX4" fmla="*/ 914400 w 919096"/>
                <a:gd name="connsiteY4" fmla="*/ 808863 h 2636139"/>
                <a:gd name="connsiteX5" fmla="*/ 847344 w 919096"/>
                <a:gd name="connsiteY5" fmla="*/ 516922 h 2636139"/>
                <a:gd name="connsiteX6" fmla="*/ 610362 w 919096"/>
                <a:gd name="connsiteY6" fmla="*/ 366141 h 2636139"/>
                <a:gd name="connsiteX7" fmla="*/ 361379 w 919096"/>
                <a:gd name="connsiteY7" fmla="*/ 222599 h 2636139"/>
                <a:gd name="connsiteX8" fmla="*/ 67056 w 919096"/>
                <a:gd name="connsiteY8" fmla="*/ 0 h 263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096" h="2636139">
                  <a:moveTo>
                    <a:pt x="0" y="2636139"/>
                  </a:moveTo>
                  <a:cubicBezTo>
                    <a:pt x="0" y="2636139"/>
                    <a:pt x="162020" y="2392394"/>
                    <a:pt x="274415" y="2218277"/>
                  </a:cubicBezTo>
                  <a:cubicBezTo>
                    <a:pt x="392906" y="2034730"/>
                    <a:pt x="518732" y="1854994"/>
                    <a:pt x="607981" y="1655921"/>
                  </a:cubicBezTo>
                  <a:cubicBezTo>
                    <a:pt x="679799" y="1495806"/>
                    <a:pt x="726091" y="1325594"/>
                    <a:pt x="792290" y="1163003"/>
                  </a:cubicBezTo>
                  <a:cubicBezTo>
                    <a:pt x="839724" y="1046607"/>
                    <a:pt x="897922" y="933164"/>
                    <a:pt x="914400" y="808863"/>
                  </a:cubicBezTo>
                  <a:cubicBezTo>
                    <a:pt x="928116" y="705326"/>
                    <a:pt x="913543" y="596932"/>
                    <a:pt x="847344" y="516922"/>
                  </a:cubicBezTo>
                  <a:cubicBezTo>
                    <a:pt x="786956" y="444056"/>
                    <a:pt x="696087" y="407956"/>
                    <a:pt x="610362" y="366141"/>
                  </a:cubicBezTo>
                  <a:cubicBezTo>
                    <a:pt x="524161" y="324136"/>
                    <a:pt x="442722" y="273272"/>
                    <a:pt x="361379" y="222599"/>
                  </a:cubicBezTo>
                  <a:cubicBezTo>
                    <a:pt x="245459" y="150400"/>
                    <a:pt x="126968" y="121348"/>
                    <a:pt x="6705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193C743-6F98-4322-B366-AD0353B10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379002"/>
              <a:ext cx="1123546" cy="4116271"/>
            </a:xfrm>
            <a:custGeom>
              <a:avLst/>
              <a:gdLst>
                <a:gd name="connsiteX0" fmla="*/ 0 w 625711"/>
                <a:gd name="connsiteY0" fmla="*/ 2292382 h 2292381"/>
                <a:gd name="connsiteX1" fmla="*/ 181070 w 625711"/>
                <a:gd name="connsiteY1" fmla="*/ 2019967 h 2292381"/>
                <a:gd name="connsiteX2" fmla="*/ 385000 w 625711"/>
                <a:gd name="connsiteY2" fmla="*/ 1640967 h 2292381"/>
                <a:gd name="connsiteX3" fmla="*/ 514255 w 625711"/>
                <a:gd name="connsiteY3" fmla="*/ 1376839 h 2292381"/>
                <a:gd name="connsiteX4" fmla="*/ 606171 w 625711"/>
                <a:gd name="connsiteY4" fmla="*/ 1015079 h 2292381"/>
                <a:gd name="connsiteX5" fmla="*/ 606171 w 625711"/>
                <a:gd name="connsiteY5" fmla="*/ 673418 h 2292381"/>
                <a:gd name="connsiteX6" fmla="*/ 485489 w 625711"/>
                <a:gd name="connsiteY6" fmla="*/ 475297 h 2292381"/>
                <a:gd name="connsiteX7" fmla="*/ 313182 w 625711"/>
                <a:gd name="connsiteY7" fmla="*/ 328898 h 2292381"/>
                <a:gd name="connsiteX8" fmla="*/ 173831 w 625711"/>
                <a:gd name="connsiteY8" fmla="*/ 189643 h 2292381"/>
                <a:gd name="connsiteX9" fmla="*/ 0 w 625711"/>
                <a:gd name="connsiteY9" fmla="*/ 0 h 229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5711" h="2292381">
                  <a:moveTo>
                    <a:pt x="0" y="2292382"/>
                  </a:moveTo>
                  <a:cubicBezTo>
                    <a:pt x="0" y="2292382"/>
                    <a:pt x="110776" y="2140363"/>
                    <a:pt x="181070" y="2019967"/>
                  </a:cubicBezTo>
                  <a:cubicBezTo>
                    <a:pt x="253460" y="1896047"/>
                    <a:pt x="318325" y="1768031"/>
                    <a:pt x="385000" y="1640967"/>
                  </a:cubicBezTo>
                  <a:cubicBezTo>
                    <a:pt x="430625" y="1554099"/>
                    <a:pt x="478536" y="1468184"/>
                    <a:pt x="514255" y="1376839"/>
                  </a:cubicBezTo>
                  <a:cubicBezTo>
                    <a:pt x="559689" y="1260634"/>
                    <a:pt x="585788" y="1138333"/>
                    <a:pt x="606171" y="1015079"/>
                  </a:cubicBezTo>
                  <a:cubicBezTo>
                    <a:pt x="625031" y="900779"/>
                    <a:pt x="638556" y="784003"/>
                    <a:pt x="606171" y="673418"/>
                  </a:cubicBezTo>
                  <a:cubicBezTo>
                    <a:pt x="584168" y="598075"/>
                    <a:pt x="540258" y="531590"/>
                    <a:pt x="485489" y="475297"/>
                  </a:cubicBezTo>
                  <a:cubicBezTo>
                    <a:pt x="432911" y="421195"/>
                    <a:pt x="369475" y="379095"/>
                    <a:pt x="313182" y="328898"/>
                  </a:cubicBezTo>
                  <a:cubicBezTo>
                    <a:pt x="264128" y="285179"/>
                    <a:pt x="219361" y="237077"/>
                    <a:pt x="173831" y="189643"/>
                  </a:cubicBezTo>
                  <a:cubicBezTo>
                    <a:pt x="109347" y="122111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D3C2310-33DE-4B73-A297-67D5721A86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798206"/>
              <a:ext cx="756945" cy="3350210"/>
            </a:xfrm>
            <a:custGeom>
              <a:avLst/>
              <a:gdLst>
                <a:gd name="connsiteX0" fmla="*/ 0 w 421548"/>
                <a:gd name="connsiteY0" fmla="*/ 0 h 1865756"/>
                <a:gd name="connsiteX1" fmla="*/ 258699 w 421548"/>
                <a:gd name="connsiteY1" fmla="*/ 330803 h 1865756"/>
                <a:gd name="connsiteX2" fmla="*/ 408051 w 421548"/>
                <a:gd name="connsiteY2" fmla="*/ 617887 h 1865756"/>
                <a:gd name="connsiteX3" fmla="*/ 408051 w 421548"/>
                <a:gd name="connsiteY3" fmla="*/ 910781 h 1865756"/>
                <a:gd name="connsiteX4" fmla="*/ 336233 w 421548"/>
                <a:gd name="connsiteY4" fmla="*/ 1269683 h 1865756"/>
                <a:gd name="connsiteX5" fmla="*/ 186881 w 421548"/>
                <a:gd name="connsiteY5" fmla="*/ 1582674 h 1865756"/>
                <a:gd name="connsiteX6" fmla="*/ 0 w 421548"/>
                <a:gd name="connsiteY6" fmla="*/ 1865757 h 186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1548" h="1865756">
                  <a:moveTo>
                    <a:pt x="0" y="0"/>
                  </a:moveTo>
                  <a:cubicBezTo>
                    <a:pt x="0" y="0"/>
                    <a:pt x="155734" y="188309"/>
                    <a:pt x="258699" y="330803"/>
                  </a:cubicBezTo>
                  <a:cubicBezTo>
                    <a:pt x="322517" y="419100"/>
                    <a:pt x="383096" y="512255"/>
                    <a:pt x="408051" y="617887"/>
                  </a:cubicBezTo>
                  <a:cubicBezTo>
                    <a:pt x="430625" y="713613"/>
                    <a:pt x="420815" y="812768"/>
                    <a:pt x="408051" y="910781"/>
                  </a:cubicBezTo>
                  <a:cubicBezTo>
                    <a:pt x="392240" y="1032129"/>
                    <a:pt x="376142" y="1154049"/>
                    <a:pt x="336233" y="1269683"/>
                  </a:cubicBezTo>
                  <a:cubicBezTo>
                    <a:pt x="298418" y="1379125"/>
                    <a:pt x="246412" y="1483138"/>
                    <a:pt x="186881" y="1582674"/>
                  </a:cubicBezTo>
                  <a:cubicBezTo>
                    <a:pt x="122777" y="1689640"/>
                    <a:pt x="0" y="1865757"/>
                    <a:pt x="0" y="18657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78B8B6B-A236-4752-937C-83AF1C4EC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247513"/>
              <a:ext cx="515229" cy="2438941"/>
            </a:xfrm>
            <a:custGeom>
              <a:avLst/>
              <a:gdLst>
                <a:gd name="connsiteX0" fmla="*/ 11621 w 286935"/>
                <a:gd name="connsiteY0" fmla="*/ 1358265 h 1358264"/>
                <a:gd name="connsiteX1" fmla="*/ 163830 w 286935"/>
                <a:gd name="connsiteY1" fmla="*/ 1157287 h 1358264"/>
                <a:gd name="connsiteX2" fmla="*/ 258604 w 286935"/>
                <a:gd name="connsiteY2" fmla="*/ 858679 h 1358264"/>
                <a:gd name="connsiteX3" fmla="*/ 284417 w 286935"/>
                <a:gd name="connsiteY3" fmla="*/ 577310 h 1358264"/>
                <a:gd name="connsiteX4" fmla="*/ 215456 w 286935"/>
                <a:gd name="connsiteY4" fmla="*/ 330422 h 1358264"/>
                <a:gd name="connsiteX5" fmla="*/ 0 w 286935"/>
                <a:gd name="connsiteY5" fmla="*/ 0 h 135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935" h="1358264">
                  <a:moveTo>
                    <a:pt x="11621" y="1358265"/>
                  </a:moveTo>
                  <a:cubicBezTo>
                    <a:pt x="11621" y="1358265"/>
                    <a:pt x="104299" y="1269016"/>
                    <a:pt x="163830" y="1157287"/>
                  </a:cubicBezTo>
                  <a:cubicBezTo>
                    <a:pt x="213074" y="1064800"/>
                    <a:pt x="237458" y="961453"/>
                    <a:pt x="258604" y="858679"/>
                  </a:cubicBezTo>
                  <a:cubicBezTo>
                    <a:pt x="277749" y="765905"/>
                    <a:pt x="293180" y="671512"/>
                    <a:pt x="284417" y="577310"/>
                  </a:cubicBezTo>
                  <a:cubicBezTo>
                    <a:pt x="276511" y="491680"/>
                    <a:pt x="250412" y="409099"/>
                    <a:pt x="215456" y="330422"/>
                  </a:cubicBezTo>
                  <a:cubicBezTo>
                    <a:pt x="153353" y="190405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16B9790-C202-4F5D-8BEC-130557782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752232"/>
              <a:ext cx="300409" cy="1599679"/>
            </a:xfrm>
            <a:custGeom>
              <a:avLst/>
              <a:gdLst>
                <a:gd name="connsiteX0" fmla="*/ 0 w 167300"/>
                <a:gd name="connsiteY0" fmla="*/ 0 h 890873"/>
                <a:gd name="connsiteX1" fmla="*/ 143732 w 167300"/>
                <a:gd name="connsiteY1" fmla="*/ 233077 h 890873"/>
                <a:gd name="connsiteX2" fmla="*/ 160973 w 167300"/>
                <a:gd name="connsiteY2" fmla="*/ 482822 h 890873"/>
                <a:gd name="connsiteX3" fmla="*/ 0 w 167300"/>
                <a:gd name="connsiteY3" fmla="*/ 890873 h 89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300" h="890873">
                  <a:moveTo>
                    <a:pt x="0" y="0"/>
                  </a:moveTo>
                  <a:cubicBezTo>
                    <a:pt x="0" y="0"/>
                    <a:pt x="110585" y="127254"/>
                    <a:pt x="143732" y="233077"/>
                  </a:cubicBezTo>
                  <a:cubicBezTo>
                    <a:pt x="168974" y="313563"/>
                    <a:pt x="172593" y="399098"/>
                    <a:pt x="160973" y="482822"/>
                  </a:cubicBezTo>
                  <a:cubicBezTo>
                    <a:pt x="136970" y="655892"/>
                    <a:pt x="0" y="890873"/>
                    <a:pt x="0" y="890873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E0884AE-BEEF-4D8B-B59B-1EFC91429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31253" y="14016"/>
              <a:ext cx="5523537" cy="3012568"/>
            </a:xfrm>
            <a:custGeom>
              <a:avLst/>
              <a:gdLst>
                <a:gd name="connsiteX0" fmla="*/ 3076099 w 3076098"/>
                <a:gd name="connsiteY0" fmla="*/ 12287 h 1677721"/>
                <a:gd name="connsiteX1" fmla="*/ 3054287 w 3076098"/>
                <a:gd name="connsiteY1" fmla="*/ 609029 h 1677721"/>
                <a:gd name="connsiteX2" fmla="*/ 3054287 w 3076098"/>
                <a:gd name="connsiteY2" fmla="*/ 824770 h 1677721"/>
                <a:gd name="connsiteX3" fmla="*/ 3002375 w 3076098"/>
                <a:gd name="connsiteY3" fmla="*/ 1158240 h 1677721"/>
                <a:gd name="connsiteX4" fmla="*/ 2945797 w 3076098"/>
                <a:gd name="connsiteY4" fmla="*/ 1277112 h 1677721"/>
                <a:gd name="connsiteX5" fmla="*/ 2706815 w 3076098"/>
                <a:gd name="connsiteY5" fmla="*/ 1492853 h 1677721"/>
                <a:gd name="connsiteX6" fmla="*/ 2451735 w 3076098"/>
                <a:gd name="connsiteY6" fmla="*/ 1618583 h 1677721"/>
                <a:gd name="connsiteX7" fmla="*/ 2128457 w 3076098"/>
                <a:gd name="connsiteY7" fmla="*/ 1677448 h 1677721"/>
                <a:gd name="connsiteX8" fmla="*/ 1672495 w 3076098"/>
                <a:gd name="connsiteY8" fmla="*/ 1505522 h 1677721"/>
                <a:gd name="connsiteX9" fmla="*/ 1445038 w 3076098"/>
                <a:gd name="connsiteY9" fmla="*/ 1230916 h 1677721"/>
                <a:gd name="connsiteX10" fmla="*/ 1381506 w 3076098"/>
                <a:gd name="connsiteY10" fmla="*/ 1044035 h 1677721"/>
                <a:gd name="connsiteX11" fmla="*/ 1260253 w 3076098"/>
                <a:gd name="connsiteY11" fmla="*/ 837533 h 1677721"/>
                <a:gd name="connsiteX12" fmla="*/ 1108520 w 3076098"/>
                <a:gd name="connsiteY12" fmla="*/ 772954 h 1677721"/>
                <a:gd name="connsiteX13" fmla="*/ 955358 w 3076098"/>
                <a:gd name="connsiteY13" fmla="*/ 751427 h 1677721"/>
                <a:gd name="connsiteX14" fmla="*/ 763810 w 3076098"/>
                <a:gd name="connsiteY14" fmla="*/ 764762 h 1677721"/>
                <a:gd name="connsiteX15" fmla="*/ 651224 w 3076098"/>
                <a:gd name="connsiteY15" fmla="*/ 728186 h 1677721"/>
                <a:gd name="connsiteX16" fmla="*/ 510730 w 3076098"/>
                <a:gd name="connsiteY16" fmla="*/ 587788 h 1677721"/>
                <a:gd name="connsiteX17" fmla="*/ 323183 w 3076098"/>
                <a:gd name="connsiteY17" fmla="*/ 353187 h 1677721"/>
                <a:gd name="connsiteX18" fmla="*/ 0 w 3076098"/>
                <a:gd name="connsiteY18" fmla="*/ 0 h 167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76098" h="1677721">
                  <a:moveTo>
                    <a:pt x="3076099" y="12287"/>
                  </a:moveTo>
                  <a:cubicBezTo>
                    <a:pt x="3069336" y="183071"/>
                    <a:pt x="3053525" y="438150"/>
                    <a:pt x="3054287" y="609029"/>
                  </a:cubicBezTo>
                  <a:cubicBezTo>
                    <a:pt x="3054572" y="680942"/>
                    <a:pt x="3056477" y="752856"/>
                    <a:pt x="3054287" y="824770"/>
                  </a:cubicBezTo>
                  <a:cubicBezTo>
                    <a:pt x="3050858" y="937832"/>
                    <a:pt x="3038285" y="1051084"/>
                    <a:pt x="3002375" y="1158240"/>
                  </a:cubicBezTo>
                  <a:cubicBezTo>
                    <a:pt x="2988374" y="1200055"/>
                    <a:pt x="2969895" y="1240155"/>
                    <a:pt x="2945797" y="1277112"/>
                  </a:cubicBezTo>
                  <a:cubicBezTo>
                    <a:pt x="2886742" y="1367885"/>
                    <a:pt x="2798636" y="1434846"/>
                    <a:pt x="2706815" y="1492853"/>
                  </a:cubicBezTo>
                  <a:cubicBezTo>
                    <a:pt x="2626424" y="1543717"/>
                    <a:pt x="2541080" y="1586103"/>
                    <a:pt x="2451735" y="1618583"/>
                  </a:cubicBezTo>
                  <a:cubicBezTo>
                    <a:pt x="2347817" y="1656398"/>
                    <a:pt x="2238851" y="1680591"/>
                    <a:pt x="2128457" y="1677448"/>
                  </a:cubicBezTo>
                  <a:cubicBezTo>
                    <a:pt x="1962436" y="1672781"/>
                    <a:pt x="1804702" y="1606677"/>
                    <a:pt x="1672495" y="1505522"/>
                  </a:cubicBezTo>
                  <a:cubicBezTo>
                    <a:pt x="1576483" y="1432084"/>
                    <a:pt x="1493520" y="1341501"/>
                    <a:pt x="1445038" y="1230916"/>
                  </a:cubicBezTo>
                  <a:cubicBezTo>
                    <a:pt x="1418653" y="1170623"/>
                    <a:pt x="1401794" y="1106710"/>
                    <a:pt x="1381506" y="1044035"/>
                  </a:cubicBezTo>
                  <a:cubicBezTo>
                    <a:pt x="1356360" y="966026"/>
                    <a:pt x="1324261" y="887730"/>
                    <a:pt x="1260253" y="837533"/>
                  </a:cubicBezTo>
                  <a:cubicBezTo>
                    <a:pt x="1216628" y="803243"/>
                    <a:pt x="1162717" y="786194"/>
                    <a:pt x="1108520" y="772954"/>
                  </a:cubicBezTo>
                  <a:cubicBezTo>
                    <a:pt x="1058228" y="760667"/>
                    <a:pt x="1007078" y="750570"/>
                    <a:pt x="955358" y="751427"/>
                  </a:cubicBezTo>
                  <a:cubicBezTo>
                    <a:pt x="891064" y="752475"/>
                    <a:pt x="827818" y="770001"/>
                    <a:pt x="763810" y="764762"/>
                  </a:cubicBezTo>
                  <a:cubicBezTo>
                    <a:pt x="723995" y="761524"/>
                    <a:pt x="685514" y="748760"/>
                    <a:pt x="651224" y="728186"/>
                  </a:cubicBezTo>
                  <a:cubicBezTo>
                    <a:pt x="594074" y="693896"/>
                    <a:pt x="552545" y="639985"/>
                    <a:pt x="510730" y="587788"/>
                  </a:cubicBezTo>
                  <a:cubicBezTo>
                    <a:pt x="448151" y="509683"/>
                    <a:pt x="384524" y="432245"/>
                    <a:pt x="323183" y="353187"/>
                  </a:cubicBezTo>
                  <a:cubicBezTo>
                    <a:pt x="246221" y="253937"/>
                    <a:pt x="94202" y="82868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DC19431-34DB-4F62-A4D8-ED38ECCB9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87455" y="75587"/>
              <a:ext cx="4681672" cy="2637228"/>
            </a:xfrm>
            <a:custGeom>
              <a:avLst/>
              <a:gdLst>
                <a:gd name="connsiteX0" fmla="*/ 2568321 w 2607257"/>
                <a:gd name="connsiteY0" fmla="*/ 18002 h 1468691"/>
                <a:gd name="connsiteX1" fmla="*/ 2590609 w 2607257"/>
                <a:gd name="connsiteY1" fmla="*/ 258509 h 1468691"/>
                <a:gd name="connsiteX2" fmla="*/ 2606802 w 2607257"/>
                <a:gd name="connsiteY2" fmla="*/ 563118 h 1468691"/>
                <a:gd name="connsiteX3" fmla="*/ 2587181 w 2607257"/>
                <a:gd name="connsiteY3" fmla="*/ 910400 h 1468691"/>
                <a:gd name="connsiteX4" fmla="*/ 2568702 w 2607257"/>
                <a:gd name="connsiteY4" fmla="*/ 1001554 h 1468691"/>
                <a:gd name="connsiteX5" fmla="*/ 2407063 w 2607257"/>
                <a:gd name="connsiteY5" fmla="*/ 1262348 h 1468691"/>
                <a:gd name="connsiteX6" fmla="*/ 2211896 w 2607257"/>
                <a:gd name="connsiteY6" fmla="*/ 1390078 h 1468691"/>
                <a:gd name="connsiteX7" fmla="*/ 1936623 w 2607257"/>
                <a:gd name="connsiteY7" fmla="*/ 1466660 h 1468691"/>
                <a:gd name="connsiteX8" fmla="*/ 1749933 w 2607257"/>
                <a:gd name="connsiteY8" fmla="*/ 1447514 h 1468691"/>
                <a:gd name="connsiteX9" fmla="*/ 1594295 w 2607257"/>
                <a:gd name="connsiteY9" fmla="*/ 1351788 h 1468691"/>
                <a:gd name="connsiteX10" fmla="*/ 1512951 w 2607257"/>
                <a:gd name="connsiteY10" fmla="*/ 1227392 h 1468691"/>
                <a:gd name="connsiteX11" fmla="*/ 1500949 w 2607257"/>
                <a:gd name="connsiteY11" fmla="*/ 992886 h 1468691"/>
                <a:gd name="connsiteX12" fmla="*/ 1541621 w 2607257"/>
                <a:gd name="connsiteY12" fmla="*/ 803910 h 1468691"/>
                <a:gd name="connsiteX13" fmla="*/ 1541621 w 2607257"/>
                <a:gd name="connsiteY13" fmla="*/ 665131 h 1468691"/>
                <a:gd name="connsiteX14" fmla="*/ 1429131 w 2607257"/>
                <a:gd name="connsiteY14" fmla="*/ 526352 h 1468691"/>
                <a:gd name="connsiteX15" fmla="*/ 1163383 w 2607257"/>
                <a:gd name="connsiteY15" fmla="*/ 449771 h 1468691"/>
                <a:gd name="connsiteX16" fmla="*/ 811530 w 2607257"/>
                <a:gd name="connsiteY16" fmla="*/ 406718 h 1468691"/>
                <a:gd name="connsiteX17" fmla="*/ 574548 w 2607257"/>
                <a:gd name="connsiteY17" fmla="*/ 354044 h 1468691"/>
                <a:gd name="connsiteX18" fmla="*/ 284893 w 2607257"/>
                <a:gd name="connsiteY18" fmla="*/ 224885 h 1468691"/>
                <a:gd name="connsiteX19" fmla="*/ 0 w 2607257"/>
                <a:gd name="connsiteY19" fmla="*/ 0 h 146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07257" h="1468691">
                  <a:moveTo>
                    <a:pt x="2568321" y="18002"/>
                  </a:moveTo>
                  <a:cubicBezTo>
                    <a:pt x="2574989" y="70009"/>
                    <a:pt x="2587752" y="206121"/>
                    <a:pt x="2590609" y="258509"/>
                  </a:cubicBezTo>
                  <a:cubicBezTo>
                    <a:pt x="2596134" y="360045"/>
                    <a:pt x="2604707" y="461486"/>
                    <a:pt x="2606802" y="563118"/>
                  </a:cubicBezTo>
                  <a:cubicBezTo>
                    <a:pt x="2609088" y="679228"/>
                    <a:pt x="2602802" y="795338"/>
                    <a:pt x="2587181" y="910400"/>
                  </a:cubicBezTo>
                  <a:cubicBezTo>
                    <a:pt x="2582990" y="941165"/>
                    <a:pt x="2577274" y="971645"/>
                    <a:pt x="2568702" y="1001554"/>
                  </a:cubicBezTo>
                  <a:cubicBezTo>
                    <a:pt x="2540222" y="1101471"/>
                    <a:pt x="2482501" y="1190816"/>
                    <a:pt x="2407063" y="1262348"/>
                  </a:cubicBezTo>
                  <a:cubicBezTo>
                    <a:pt x="2350294" y="1316165"/>
                    <a:pt x="2283047" y="1357313"/>
                    <a:pt x="2211896" y="1390078"/>
                  </a:cubicBezTo>
                  <a:cubicBezTo>
                    <a:pt x="2124742" y="1430179"/>
                    <a:pt x="2032159" y="1458754"/>
                    <a:pt x="1936623" y="1466660"/>
                  </a:cubicBezTo>
                  <a:cubicBezTo>
                    <a:pt x="1873567" y="1471898"/>
                    <a:pt x="1809845" y="1467517"/>
                    <a:pt x="1749933" y="1447514"/>
                  </a:cubicBezTo>
                  <a:cubicBezTo>
                    <a:pt x="1691449" y="1428083"/>
                    <a:pt x="1638109" y="1395222"/>
                    <a:pt x="1594295" y="1351788"/>
                  </a:cubicBezTo>
                  <a:cubicBezTo>
                    <a:pt x="1558576" y="1316450"/>
                    <a:pt x="1530001" y="1274540"/>
                    <a:pt x="1512951" y="1227392"/>
                  </a:cubicBezTo>
                  <a:cubicBezTo>
                    <a:pt x="1485900" y="1152811"/>
                    <a:pt x="1487519" y="1071467"/>
                    <a:pt x="1500949" y="992886"/>
                  </a:cubicBezTo>
                  <a:cubicBezTo>
                    <a:pt x="1511808" y="929354"/>
                    <a:pt x="1529810" y="867251"/>
                    <a:pt x="1541621" y="803910"/>
                  </a:cubicBezTo>
                  <a:cubicBezTo>
                    <a:pt x="1550194" y="757714"/>
                    <a:pt x="1554194" y="710279"/>
                    <a:pt x="1541621" y="665131"/>
                  </a:cubicBezTo>
                  <a:cubicBezTo>
                    <a:pt x="1525143" y="605981"/>
                    <a:pt x="1481233" y="559403"/>
                    <a:pt x="1429131" y="526352"/>
                  </a:cubicBezTo>
                  <a:cubicBezTo>
                    <a:pt x="1350455" y="476536"/>
                    <a:pt x="1256157" y="461772"/>
                    <a:pt x="1163383" y="449771"/>
                  </a:cubicBezTo>
                  <a:cubicBezTo>
                    <a:pt x="1046131" y="434626"/>
                    <a:pt x="928306" y="424720"/>
                    <a:pt x="811530" y="406718"/>
                  </a:cubicBezTo>
                  <a:cubicBezTo>
                    <a:pt x="731425" y="394335"/>
                    <a:pt x="652081" y="377571"/>
                    <a:pt x="574548" y="354044"/>
                  </a:cubicBezTo>
                  <a:cubicBezTo>
                    <a:pt x="472916" y="323279"/>
                    <a:pt x="375094" y="280702"/>
                    <a:pt x="284893" y="224885"/>
                  </a:cubicBezTo>
                  <a:cubicBezTo>
                    <a:pt x="181832" y="161068"/>
                    <a:pt x="90868" y="80296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F5735E-2BC7-4236-B830-616EBBBC7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0305" y="31802"/>
              <a:ext cx="3763077" cy="2110194"/>
            </a:xfrm>
            <a:custGeom>
              <a:avLst/>
              <a:gdLst>
                <a:gd name="connsiteX0" fmla="*/ 1950434 w 2095685"/>
                <a:gd name="connsiteY0" fmla="*/ 0 h 1175182"/>
                <a:gd name="connsiteX1" fmla="*/ 2077307 w 2095685"/>
                <a:gd name="connsiteY1" fmla="*/ 479108 h 1175182"/>
                <a:gd name="connsiteX2" fmla="*/ 2089309 w 2095685"/>
                <a:gd name="connsiteY2" fmla="*/ 826008 h 1175182"/>
                <a:gd name="connsiteX3" fmla="*/ 1987582 w 2095685"/>
                <a:gd name="connsiteY3" fmla="*/ 1101185 h 1175182"/>
                <a:gd name="connsiteX4" fmla="*/ 1818037 w 2095685"/>
                <a:gd name="connsiteY4" fmla="*/ 1173004 h 1175182"/>
                <a:gd name="connsiteX5" fmla="*/ 1694402 w 2095685"/>
                <a:gd name="connsiteY5" fmla="*/ 1157097 h 1175182"/>
                <a:gd name="connsiteX6" fmla="*/ 1594676 w 2095685"/>
                <a:gd name="connsiteY6" fmla="*/ 1013555 h 1175182"/>
                <a:gd name="connsiteX7" fmla="*/ 1664494 w 2095685"/>
                <a:gd name="connsiteY7" fmla="*/ 790289 h 1175182"/>
                <a:gd name="connsiteX8" fmla="*/ 1684401 w 2095685"/>
                <a:gd name="connsiteY8" fmla="*/ 527114 h 1175182"/>
                <a:gd name="connsiteX9" fmla="*/ 1550765 w 2095685"/>
                <a:gd name="connsiteY9" fmla="*/ 343662 h 1175182"/>
                <a:gd name="connsiteX10" fmla="*/ 1315402 w 2095685"/>
                <a:gd name="connsiteY10" fmla="*/ 265938 h 1175182"/>
                <a:gd name="connsiteX11" fmla="*/ 876586 w 2095685"/>
                <a:gd name="connsiteY11" fmla="*/ 200120 h 1175182"/>
                <a:gd name="connsiteX12" fmla="*/ 591312 w 2095685"/>
                <a:gd name="connsiteY12" fmla="*/ 186119 h 1175182"/>
                <a:gd name="connsiteX13" fmla="*/ 0 w 2095685"/>
                <a:gd name="connsiteY13" fmla="*/ 16669 h 117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95685" h="1175182">
                  <a:moveTo>
                    <a:pt x="1950434" y="0"/>
                  </a:moveTo>
                  <a:cubicBezTo>
                    <a:pt x="1973485" y="77629"/>
                    <a:pt x="2063115" y="399383"/>
                    <a:pt x="2077307" y="479108"/>
                  </a:cubicBezTo>
                  <a:cubicBezTo>
                    <a:pt x="2097786" y="593693"/>
                    <a:pt x="2100167" y="710089"/>
                    <a:pt x="2089309" y="826008"/>
                  </a:cubicBezTo>
                  <a:cubicBezTo>
                    <a:pt x="2079784" y="927545"/>
                    <a:pt x="2061401" y="1032891"/>
                    <a:pt x="1987582" y="1101185"/>
                  </a:cubicBezTo>
                  <a:cubicBezTo>
                    <a:pt x="1941481" y="1143762"/>
                    <a:pt x="1880616" y="1165670"/>
                    <a:pt x="1818037" y="1173004"/>
                  </a:cubicBezTo>
                  <a:cubicBezTo>
                    <a:pt x="1775746" y="1177957"/>
                    <a:pt x="1732693" y="1175195"/>
                    <a:pt x="1694402" y="1157097"/>
                  </a:cubicBezTo>
                  <a:cubicBezTo>
                    <a:pt x="1638110" y="1130427"/>
                    <a:pt x="1600295" y="1075373"/>
                    <a:pt x="1594676" y="1013555"/>
                  </a:cubicBezTo>
                  <a:cubicBezTo>
                    <a:pt x="1587532" y="934879"/>
                    <a:pt x="1635633" y="864870"/>
                    <a:pt x="1664494" y="790289"/>
                  </a:cubicBezTo>
                  <a:cubicBezTo>
                    <a:pt x="1696974" y="706279"/>
                    <a:pt x="1708594" y="613791"/>
                    <a:pt x="1684401" y="527114"/>
                  </a:cubicBezTo>
                  <a:cubicBezTo>
                    <a:pt x="1663351" y="451580"/>
                    <a:pt x="1616488" y="386620"/>
                    <a:pt x="1550765" y="343662"/>
                  </a:cubicBezTo>
                  <a:cubicBezTo>
                    <a:pt x="1480947" y="298133"/>
                    <a:pt x="1397508" y="282131"/>
                    <a:pt x="1315402" y="265938"/>
                  </a:cubicBezTo>
                  <a:cubicBezTo>
                    <a:pt x="1170051" y="237173"/>
                    <a:pt x="1024128" y="212027"/>
                    <a:pt x="876586" y="200120"/>
                  </a:cubicBezTo>
                  <a:cubicBezTo>
                    <a:pt x="781717" y="192500"/>
                    <a:pt x="686276" y="193643"/>
                    <a:pt x="591312" y="186119"/>
                  </a:cubicBezTo>
                  <a:cubicBezTo>
                    <a:pt x="465296" y="176213"/>
                    <a:pt x="160211" y="193453"/>
                    <a:pt x="0" y="16669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2" name="Bottom Right">
            <a:extLst>
              <a:ext uri="{FF2B5EF4-FFF2-40B4-BE49-F238E27FC236}">
                <a16:creationId xmlns:a16="http://schemas.microsoft.com/office/drawing/2014/main" id="{83664CB5-2BA0-493E-BEC5-BACF868A1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4DC3445-FC3D-4F90-BC75-AD8EDD18A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34" name="Graphic 157">
              <a:extLst>
                <a:ext uri="{FF2B5EF4-FFF2-40B4-BE49-F238E27FC236}">
                  <a16:creationId xmlns:a16="http://schemas.microsoft.com/office/drawing/2014/main" id="{70D6C503-0ABE-48A7-BA0B-D5A26B558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6DEB1DC4-C3A0-4645-B456-02A9FFA2C9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2ECF4175-31D6-4A9B-87A4-4C29667497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508D2906-75CA-4435-A320-08EBBA06B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51B8B373-782A-4568-BDF3-093F398F1A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707C3AD9-7FDD-480C-91FF-0D3A977DF2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8EF16B5-D539-41A0-9FDE-164CE88FE8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2FFF8CB-E294-4944-A954-FC2866B255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2CD3167-A8E1-4652-8AFE-0E5D9A90C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A55A09-524E-49C3-A2F7-0A394AF23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2785797"/>
          </a:xfrm>
        </p:spPr>
        <p:txBody>
          <a:bodyPr anchor="b">
            <a:normAutofit/>
          </a:bodyPr>
          <a:lstStyle/>
          <a:p>
            <a:pPr algn="ctr"/>
            <a:r>
              <a:rPr lang="ru-RU" sz="6000" dirty="0"/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75488-6F8B-4FFF-A4B4-F5D6364AD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091" y="3498856"/>
            <a:ext cx="8188033" cy="2614231"/>
          </a:xfrm>
        </p:spPr>
        <p:txBody>
          <a:bodyPr>
            <a:normAutofit/>
          </a:bodyPr>
          <a:lstStyle/>
          <a:p>
            <a:pPr algn="ctr"/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406764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D115C-7247-4BDE-8D25-0045DF8F7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847"/>
            <a:ext cx="10515600" cy="1325563"/>
          </a:xfrm>
        </p:spPr>
        <p:txBody>
          <a:bodyPr/>
          <a:lstStyle/>
          <a:p>
            <a:pPr algn="ctr"/>
            <a:r>
              <a:rPr lang="ru-RU" sz="4400" dirty="0"/>
              <a:t>Иммунитет государства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A68AE4-0AE8-48F1-9D2C-F0906D12F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974"/>
            <a:ext cx="10515600" cy="4811989"/>
          </a:xfrm>
        </p:spPr>
        <p:txBody>
          <a:bodyPr>
            <a:normAutofit fontScale="92500" lnSpcReduction="1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Термин "иммунитет" происходит от латинских слов - прилагательного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immunus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(свободный от чего-либо, освобожденный) и существительного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+mj-lt"/>
              </a:rPr>
              <a:t>immunitas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 (освобождение от налогов, от службы и т.п.).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Само понятие "иммунитет государства" сложилось в международном праве сначала в качестве обычной нормы, а затем стало определяться судебной практикой, законодательством и международными договорами.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В международной практике применяются: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более </a:t>
            </a:r>
            <a:r>
              <a:rPr lang="ru-RU" b="0" i="0" dirty="0">
                <a:solidFill>
                  <a:srgbClr val="FF0000"/>
                </a:solidFill>
                <a:effectLst/>
                <a:latin typeface="+mj-lt"/>
              </a:rPr>
              <a:t>узкое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 понятие "юрисдикционные иммунитеты" и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более </a:t>
            </a:r>
            <a:r>
              <a:rPr lang="ru-RU" b="0" i="0" dirty="0">
                <a:solidFill>
                  <a:srgbClr val="FF0000"/>
                </a:solidFill>
                <a:effectLst/>
                <a:latin typeface="+mj-lt"/>
              </a:rPr>
              <a:t>широкое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 понятие "иммунитет государства и его собственности",</a:t>
            </a: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286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6E12301-1C96-4D15-9838-D5B894B22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Государство 2.0 или 5 удивительных примеров частных государственных  институтов - Libre">
            <a:extLst>
              <a:ext uri="{FF2B5EF4-FFF2-40B4-BE49-F238E27FC236}">
                <a16:creationId xmlns:a16="http://schemas.microsoft.com/office/drawing/2014/main" id="{E69D9EA5-D1F5-4199-94A4-FE00AAE767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3" r="-1" b="2012"/>
          <a:stretch/>
        </p:blipFill>
        <p:spPr bwMode="auto">
          <a:xfrm>
            <a:off x="20" y="10"/>
            <a:ext cx="12188932" cy="685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7" name="Top Left">
            <a:extLst>
              <a:ext uri="{FF2B5EF4-FFF2-40B4-BE49-F238E27FC236}">
                <a16:creationId xmlns:a16="http://schemas.microsoft.com/office/drawing/2014/main" id="{D7A5FD75-4B35-4162-9304-569491255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A5107DF9-40C8-458E-82E1-523137E7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BD83295-4F37-4B80-AF77-1798FB80C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65888C74-4F56-4347-8944-E676A3C89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A69429CD-28C1-4DC7-84AD-4421A0AC8E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762D63CF-41E9-4561-A945-E199ABE7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C95C339-F16B-492F-903D-A6855F56E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85BC65A-0C9A-45A6-B18B-5E020CE98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C0AD7-4F99-43A8-B053-DC827B577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726066"/>
            <a:ext cx="4795282" cy="5018227"/>
          </a:xfrm>
        </p:spPr>
        <p:txBody>
          <a:bodyPr anchor="ctr">
            <a:normAutofit/>
          </a:bodyPr>
          <a:lstStyle/>
          <a:p>
            <a:pPr algn="ctr"/>
            <a:r>
              <a:rPr lang="ru-RU" b="0" i="0" dirty="0">
                <a:solidFill>
                  <a:srgbClr val="FFFFFF"/>
                </a:solidFill>
                <a:effectLst/>
                <a:highlight>
                  <a:srgbClr val="C0C0C0"/>
                </a:highlight>
              </a:rPr>
              <a:t>Иммунитет государства</a:t>
            </a:r>
            <a:endParaRPr lang="ru-RU" dirty="0">
              <a:solidFill>
                <a:srgbClr val="FFFFFF"/>
              </a:solidFill>
              <a:highlight>
                <a:srgbClr val="C0C0C0"/>
              </a:highlight>
            </a:endParaRPr>
          </a:p>
        </p:txBody>
      </p:sp>
      <p:grpSp>
        <p:nvGrpSpPr>
          <p:cNvPr id="86" name="Bottom Right">
            <a:extLst>
              <a:ext uri="{FF2B5EF4-FFF2-40B4-BE49-F238E27FC236}">
                <a16:creationId xmlns:a16="http://schemas.microsoft.com/office/drawing/2014/main" id="{34676384-D846-461C-B8F3-BDB849B4A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87" name="Graphic 157">
              <a:extLst>
                <a:ext uri="{FF2B5EF4-FFF2-40B4-BE49-F238E27FC236}">
                  <a16:creationId xmlns:a16="http://schemas.microsoft.com/office/drawing/2014/main" id="{50480E57-05E0-42B6-8693-191B4E9CF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1C989BD5-54F6-4747-83F1-81FCAEDAD8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6D7EE029-E135-4899-AC49-78D6946CDA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4C9494D7-A3EA-4A41-8910-6B6FE95E59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89E7F2B7-DEB2-4B2A-99F9-10622D09E1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9DACD4DB-BAF5-43DD-8CC8-4200A16D66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6532D7D7-91B4-4F7C-B38E-5BBD5F3B42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2B7428A0-A810-46D6-9CC7-2475B2DF6E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C4A0E07-B9C5-49FB-B94A-B28D740C74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D0CF7C-5B2F-4759-ABBB-1DA04C8FC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72" y="726538"/>
            <a:ext cx="5387954" cy="5541740"/>
          </a:xfrm>
        </p:spPr>
        <p:txBody>
          <a:bodyPr anchor="ctr">
            <a:normAutofit/>
          </a:bodyPr>
          <a:lstStyle/>
          <a:p>
            <a:r>
              <a:rPr lang="ru-RU" sz="1800" b="0" i="0" dirty="0">
                <a:solidFill>
                  <a:srgbClr val="FFFFFF"/>
                </a:solidFill>
                <a:effectLst/>
                <a:highlight>
                  <a:srgbClr val="C0C0C0"/>
                </a:highlight>
                <a:latin typeface="+mj-lt"/>
              </a:rPr>
              <a:t>Иммунитет государства – принцип международного права, вытекающий из начал государственного суверенитета. Иммунитет государства состоит в том, что в силу равенства всех государств одно государство не может осуществлять власть в отношении другого государства. Иммунитетом пользуются иностранное государство, его органы и принадлежащее государству имущество.</a:t>
            </a:r>
            <a:endParaRPr lang="ru-RU" sz="1800" dirty="0">
              <a:solidFill>
                <a:srgbClr val="FFFFFF"/>
              </a:solidFill>
              <a:highlight>
                <a:srgbClr val="C0C0C0"/>
              </a:highligh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3047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75" name="Top Left">
            <a:extLst>
              <a:ext uri="{FF2B5EF4-FFF2-40B4-BE49-F238E27FC236}">
                <a16:creationId xmlns:a16="http://schemas.microsoft.com/office/drawing/2014/main" id="{DC655204-C06A-4A55-9BB4-C79C4AF9D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F83BC876-5C0C-438A-8928-B1EC2E1E4D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B9B3EEC1-86B7-4DB1-AB38-E2D749392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EB2CD0B-3D3E-4CF3-92F5-7AE77C22C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1561934-15F2-4620-A65F-28EB73CD7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DB9278E2-D464-4DE2-B229-D3D02ED2B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7AA3CE0-412D-4C03-9203-878479E0A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85785346-E446-47E2-B3DD-C1C561E68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F6388E0-BD20-4901-B128-88D3D56A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BC426-5906-4105-9380-4E18D5CE1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663" y="543780"/>
            <a:ext cx="4987809" cy="1664573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ru-RU" sz="3700" b="0" i="0" dirty="0">
                <a:effectLst/>
              </a:rPr>
              <a:t>Юрисдикционные иммунитеты государств</a:t>
            </a:r>
            <a:endParaRPr lang="ru-RU" sz="37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E539EA-C3D6-4F35-9F9C-98E115779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112" y="2384474"/>
            <a:ext cx="5660132" cy="413235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sz="2000" b="0" i="0" dirty="0">
                <a:effectLst/>
                <a:latin typeface="+mj-lt"/>
              </a:rPr>
              <a:t>Юрисдикционные иммунитеты государств и их собственности получили общее признание в качестве одного из принципов обычного международного права. Под государством в Конвенции ООН о юрисдикционных иммунитетах государств и их собственности понимается "государство и его различные органы управления; составные части федеральных государств", учреждения государств "либо другие образования в той мере, в какой они правомочны совершать и фактически совершают действия в осуществление суверенной власти государства".</a:t>
            </a:r>
            <a:endParaRPr lang="ru-RU" sz="2000" dirty="0">
              <a:latin typeface="+mj-lt"/>
            </a:endParaRPr>
          </a:p>
        </p:txBody>
      </p:sp>
      <p:pic>
        <p:nvPicPr>
          <p:cNvPr id="1026" name="Picture 2" descr="Все самое интересное об Организации Объединенных Наций">
            <a:extLst>
              <a:ext uri="{FF2B5EF4-FFF2-40B4-BE49-F238E27FC236}">
                <a16:creationId xmlns:a16="http://schemas.microsoft.com/office/drawing/2014/main" id="{DCE23780-791F-47EC-98A0-91443154C1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7" r="44193"/>
          <a:stretch/>
        </p:blipFill>
        <p:spPr bwMode="auto"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5" name="Bottom Right">
            <a:extLst>
              <a:ext uri="{FF2B5EF4-FFF2-40B4-BE49-F238E27FC236}">
                <a16:creationId xmlns:a16="http://schemas.microsoft.com/office/drawing/2014/main" id="{4C476EAB-383B-48F9-B661-B049EB50A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3045FFB7-76A2-4C6F-A15F-23BF1597C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87" name="Graphic 157">
              <a:extLst>
                <a:ext uri="{FF2B5EF4-FFF2-40B4-BE49-F238E27FC236}">
                  <a16:creationId xmlns:a16="http://schemas.microsoft.com/office/drawing/2014/main" id="{F4E5EB5B-D417-4B20-9CBE-F3DCCA5F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56643958-DAAD-4611-BCC7-9BDB5917C2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263D00C7-B9D3-4681-8C55-F137CBD364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0539B678-9BB9-4639-B9A4-4511639BB4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C14F8CDF-D0D2-43AD-A7AB-0871C24A6E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25D54C27-D98D-4E8C-87BD-E0ECAB3BAE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CA10EDED-B646-4197-BF0C-C4A83018BA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B9B3D029-DC96-4655-89E2-D9387B3D56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EF12D98D-E6A5-437D-830E-C5C0E7ACE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202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64D785-E983-4279-8091-ECD6251A2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i="0" dirty="0">
                <a:solidFill>
                  <a:srgbClr val="000000"/>
                </a:solidFill>
                <a:effectLst/>
              </a:rPr>
              <a:t>Виды иммунитета в теории и практике государств</a:t>
            </a:r>
            <a:endParaRPr lang="ru-RU" dirty="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FE21CF8A-35C1-44E7-8D06-A4D3FE54E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8061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8373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Top Left">
            <a:extLst>
              <a:ext uri="{FF2B5EF4-FFF2-40B4-BE49-F238E27FC236}">
                <a16:creationId xmlns:a16="http://schemas.microsoft.com/office/drawing/2014/main" id="{6F410C21-CD43-45A5-A726-CF8B01FD8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7"/>
            <a:ext cx="7921775" cy="6887020"/>
            <a:chOff x="0" y="-3087"/>
            <a:chExt cx="7921775" cy="688702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030EA9A-BC9B-4A24-8288-BD332A6A4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2C02E7B-E3A7-4649-B0DF-7111FC4D9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0919" y="61392"/>
              <a:ext cx="4450856" cy="6822541"/>
            </a:xfrm>
            <a:custGeom>
              <a:avLst/>
              <a:gdLst>
                <a:gd name="connsiteX0" fmla="*/ 545711 w 2478714"/>
                <a:gd name="connsiteY0" fmla="*/ 3799523 h 3799522"/>
                <a:gd name="connsiteX1" fmla="*/ 280820 w 2478714"/>
                <a:gd name="connsiteY1" fmla="*/ 3178874 h 3799522"/>
                <a:gd name="connsiteX2" fmla="*/ 43076 w 2478714"/>
                <a:gd name="connsiteY2" fmla="*/ 2663762 h 3799522"/>
                <a:gd name="connsiteX3" fmla="*/ 3167 w 2478714"/>
                <a:gd name="connsiteY3" fmla="*/ 2344769 h 3799522"/>
                <a:gd name="connsiteX4" fmla="*/ 117943 w 2478714"/>
                <a:gd name="connsiteY4" fmla="*/ 1976723 h 3799522"/>
                <a:gd name="connsiteX5" fmla="*/ 224242 w 2478714"/>
                <a:gd name="connsiteY5" fmla="*/ 1744123 h 3799522"/>
                <a:gd name="connsiteX6" fmla="*/ 447222 w 2478714"/>
                <a:gd name="connsiteY6" fmla="*/ 1569244 h 3799522"/>
                <a:gd name="connsiteX7" fmla="*/ 708588 w 2478714"/>
                <a:gd name="connsiteY7" fmla="*/ 1598295 h 3799522"/>
                <a:gd name="connsiteX8" fmla="*/ 1024532 w 2478714"/>
                <a:gd name="connsiteY8" fmla="*/ 1741837 h 3799522"/>
                <a:gd name="connsiteX9" fmla="*/ 1538692 w 2478714"/>
                <a:gd name="connsiteY9" fmla="*/ 1773460 h 3799522"/>
                <a:gd name="connsiteX10" fmla="*/ 1869019 w 2478714"/>
                <a:gd name="connsiteY10" fmla="*/ 1650016 h 3799522"/>
                <a:gd name="connsiteX11" fmla="*/ 2124670 w 2478714"/>
                <a:gd name="connsiteY11" fmla="*/ 1515047 h 3799522"/>
                <a:gd name="connsiteX12" fmla="*/ 2334410 w 2478714"/>
                <a:gd name="connsiteY12" fmla="*/ 1305401 h 3799522"/>
                <a:gd name="connsiteX13" fmla="*/ 2430232 w 2478714"/>
                <a:gd name="connsiteY13" fmla="*/ 933164 h 3799522"/>
                <a:gd name="connsiteX14" fmla="*/ 2430232 w 2478714"/>
                <a:gd name="connsiteY14" fmla="*/ 571786 h 3799522"/>
                <a:gd name="connsiteX15" fmla="*/ 2445472 w 2478714"/>
                <a:gd name="connsiteY15" fmla="*/ 315659 h 3799522"/>
                <a:gd name="connsiteX16" fmla="*/ 2478714 w 2478714"/>
                <a:gd name="connsiteY16" fmla="*/ 0 h 379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78714" h="3799522">
                  <a:moveTo>
                    <a:pt x="545711" y="3799523"/>
                  </a:moveTo>
                  <a:cubicBezTo>
                    <a:pt x="492847" y="3532346"/>
                    <a:pt x="330541" y="3270313"/>
                    <a:pt x="280820" y="3178874"/>
                  </a:cubicBezTo>
                  <a:cubicBezTo>
                    <a:pt x="190047" y="3012281"/>
                    <a:pt x="98988" y="2844832"/>
                    <a:pt x="43076" y="2663762"/>
                  </a:cubicBezTo>
                  <a:cubicBezTo>
                    <a:pt x="11072" y="2560130"/>
                    <a:pt x="-7882" y="2452402"/>
                    <a:pt x="3167" y="2344769"/>
                  </a:cubicBezTo>
                  <a:cubicBezTo>
                    <a:pt x="16311" y="2216468"/>
                    <a:pt x="71175" y="2097310"/>
                    <a:pt x="117943" y="1976723"/>
                  </a:cubicBezTo>
                  <a:cubicBezTo>
                    <a:pt x="148899" y="1896904"/>
                    <a:pt x="177569" y="1815751"/>
                    <a:pt x="224242" y="1744123"/>
                  </a:cubicBezTo>
                  <a:cubicBezTo>
                    <a:pt x="277677" y="1662017"/>
                    <a:pt x="352829" y="1593437"/>
                    <a:pt x="447222" y="1569244"/>
                  </a:cubicBezTo>
                  <a:cubicBezTo>
                    <a:pt x="534090" y="1547051"/>
                    <a:pt x="624387" y="1565910"/>
                    <a:pt x="708588" y="1598295"/>
                  </a:cubicBezTo>
                  <a:cubicBezTo>
                    <a:pt x="816697" y="1640015"/>
                    <a:pt x="915948" y="1701546"/>
                    <a:pt x="1024532" y="1741837"/>
                  </a:cubicBezTo>
                  <a:cubicBezTo>
                    <a:pt x="1188743" y="1802797"/>
                    <a:pt x="1367814" y="1811750"/>
                    <a:pt x="1538692" y="1773460"/>
                  </a:cubicBezTo>
                  <a:cubicBezTo>
                    <a:pt x="1653659" y="1747647"/>
                    <a:pt x="1761863" y="1699355"/>
                    <a:pt x="1869019" y="1650016"/>
                  </a:cubicBezTo>
                  <a:cubicBezTo>
                    <a:pt x="1956744" y="1609630"/>
                    <a:pt x="2044279" y="1568291"/>
                    <a:pt x="2124670" y="1515047"/>
                  </a:cubicBezTo>
                  <a:cubicBezTo>
                    <a:pt x="2208204" y="1459706"/>
                    <a:pt x="2282976" y="1391222"/>
                    <a:pt x="2334410" y="1305401"/>
                  </a:cubicBezTo>
                  <a:cubicBezTo>
                    <a:pt x="2401181" y="1194054"/>
                    <a:pt x="2423565" y="1063276"/>
                    <a:pt x="2430232" y="933164"/>
                  </a:cubicBezTo>
                  <a:cubicBezTo>
                    <a:pt x="2436423" y="812864"/>
                    <a:pt x="2428517" y="692277"/>
                    <a:pt x="2430232" y="571786"/>
                  </a:cubicBezTo>
                  <a:cubicBezTo>
                    <a:pt x="2431470" y="486251"/>
                    <a:pt x="2438233" y="400907"/>
                    <a:pt x="2445472" y="315659"/>
                  </a:cubicBezTo>
                  <a:cubicBezTo>
                    <a:pt x="2454426" y="210217"/>
                    <a:pt x="2463284" y="104680"/>
                    <a:pt x="247871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A466D70-407D-4A6C-887C-F213B7662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274" y="1582560"/>
              <a:ext cx="4133888" cy="5301373"/>
            </a:xfrm>
            <a:custGeom>
              <a:avLst/>
              <a:gdLst>
                <a:gd name="connsiteX0" fmla="*/ 2302193 w 2302192"/>
                <a:gd name="connsiteY0" fmla="*/ 2952373 h 2952373"/>
                <a:gd name="connsiteX1" fmla="*/ 2022729 w 2302192"/>
                <a:gd name="connsiteY1" fmla="*/ 2442309 h 2952373"/>
                <a:gd name="connsiteX2" fmla="*/ 1834039 w 2302192"/>
                <a:gd name="connsiteY2" fmla="*/ 1937199 h 2952373"/>
                <a:gd name="connsiteX3" fmla="*/ 1789748 w 2302192"/>
                <a:gd name="connsiteY3" fmla="*/ 1609063 h 2952373"/>
                <a:gd name="connsiteX4" fmla="*/ 1870139 w 2302192"/>
                <a:gd name="connsiteY4" fmla="*/ 1183962 h 2952373"/>
                <a:gd name="connsiteX5" fmla="*/ 2021110 w 2302192"/>
                <a:gd name="connsiteY5" fmla="*/ 743621 h 2952373"/>
                <a:gd name="connsiteX6" fmla="*/ 2010061 w 2302192"/>
                <a:gd name="connsiteY6" fmla="*/ 342047 h 2952373"/>
                <a:gd name="connsiteX7" fmla="*/ 1867376 w 2302192"/>
                <a:gd name="connsiteY7" fmla="*/ 55440 h 2952373"/>
                <a:gd name="connsiteX8" fmla="*/ 1652683 w 2302192"/>
                <a:gd name="connsiteY8" fmla="*/ 2862 h 2952373"/>
                <a:gd name="connsiteX9" fmla="*/ 1295305 w 2302192"/>
                <a:gd name="connsiteY9" fmla="*/ 234129 h 2952373"/>
                <a:gd name="connsiteX10" fmla="*/ 812101 w 2302192"/>
                <a:gd name="connsiteY10" fmla="*/ 886401 h 2952373"/>
                <a:gd name="connsiteX11" fmla="*/ 668846 w 2302192"/>
                <a:gd name="connsiteY11" fmla="*/ 1126145 h 2952373"/>
                <a:gd name="connsiteX12" fmla="*/ 498443 w 2302192"/>
                <a:gd name="connsiteY12" fmla="*/ 1405799 h 2952373"/>
                <a:gd name="connsiteX13" fmla="*/ 355759 w 2302192"/>
                <a:gd name="connsiteY13" fmla="*/ 1634304 h 2952373"/>
                <a:gd name="connsiteX14" fmla="*/ 161449 w 2302192"/>
                <a:gd name="connsiteY14" fmla="*/ 1913576 h 2952373"/>
                <a:gd name="connsiteX15" fmla="*/ 0 w 2302192"/>
                <a:gd name="connsiteY15" fmla="*/ 2189802 h 295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02192" h="2952373">
                  <a:moveTo>
                    <a:pt x="2302193" y="2952373"/>
                  </a:moveTo>
                  <a:cubicBezTo>
                    <a:pt x="2141125" y="2809308"/>
                    <a:pt x="2070068" y="2504603"/>
                    <a:pt x="2022729" y="2442309"/>
                  </a:cubicBezTo>
                  <a:cubicBezTo>
                    <a:pt x="1884140" y="2259810"/>
                    <a:pt x="1887760" y="2160274"/>
                    <a:pt x="1834039" y="1937199"/>
                  </a:cubicBezTo>
                  <a:cubicBezTo>
                    <a:pt x="1808131" y="1829376"/>
                    <a:pt x="1789367" y="1719838"/>
                    <a:pt x="1789748" y="1609063"/>
                  </a:cubicBezTo>
                  <a:cubicBezTo>
                    <a:pt x="1790224" y="1464092"/>
                    <a:pt x="1822418" y="1321122"/>
                    <a:pt x="1870139" y="1183962"/>
                  </a:cubicBezTo>
                  <a:cubicBezTo>
                    <a:pt x="1921288" y="1036896"/>
                    <a:pt x="1991868" y="896307"/>
                    <a:pt x="2021110" y="743621"/>
                  </a:cubicBezTo>
                  <a:cubicBezTo>
                    <a:pt x="2046637" y="610842"/>
                    <a:pt x="2036921" y="474730"/>
                    <a:pt x="2010061" y="342047"/>
                  </a:cubicBezTo>
                  <a:cubicBezTo>
                    <a:pt x="1988058" y="233367"/>
                    <a:pt x="1954340" y="122210"/>
                    <a:pt x="1867376" y="55440"/>
                  </a:cubicBezTo>
                  <a:cubicBezTo>
                    <a:pt x="1806512" y="8767"/>
                    <a:pt x="1728883" y="-7140"/>
                    <a:pt x="1652683" y="2862"/>
                  </a:cubicBezTo>
                  <a:cubicBezTo>
                    <a:pt x="1508474" y="21816"/>
                    <a:pt x="1395984" y="127068"/>
                    <a:pt x="1295305" y="234129"/>
                  </a:cubicBezTo>
                  <a:cubicBezTo>
                    <a:pt x="1109377" y="431772"/>
                    <a:pt x="953453" y="654657"/>
                    <a:pt x="812101" y="886401"/>
                  </a:cubicBezTo>
                  <a:cubicBezTo>
                    <a:pt x="763619" y="965934"/>
                    <a:pt x="716566" y="1046230"/>
                    <a:pt x="668846" y="1126145"/>
                  </a:cubicBezTo>
                  <a:cubicBezTo>
                    <a:pt x="612839" y="1219871"/>
                    <a:pt x="555308" y="1312644"/>
                    <a:pt x="498443" y="1405799"/>
                  </a:cubicBezTo>
                  <a:cubicBezTo>
                    <a:pt x="451676" y="1482475"/>
                    <a:pt x="405289" y="1559342"/>
                    <a:pt x="355759" y="1634304"/>
                  </a:cubicBezTo>
                  <a:cubicBezTo>
                    <a:pt x="293275" y="1728887"/>
                    <a:pt x="225362" y="1819946"/>
                    <a:pt x="161449" y="1913576"/>
                  </a:cubicBezTo>
                  <a:cubicBezTo>
                    <a:pt x="86487" y="2023495"/>
                    <a:pt x="0" y="2189802"/>
                    <a:pt x="0" y="2189802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D419DCF-E52E-4774-921F-1A9E589C0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6887A1-BF5F-455B-B3D0-A0FA7B7DD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376C740-196E-47D9-97DD-FA626C705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931" y="3518322"/>
              <a:ext cx="2880722" cy="3317378"/>
            </a:xfrm>
            <a:custGeom>
              <a:avLst/>
              <a:gdLst>
                <a:gd name="connsiteX0" fmla="*/ 1604296 w 1604295"/>
                <a:gd name="connsiteY0" fmla="*/ 1847472 h 1847472"/>
                <a:gd name="connsiteX1" fmla="*/ 1517809 w 1604295"/>
                <a:gd name="connsiteY1" fmla="*/ 1544292 h 1847472"/>
                <a:gd name="connsiteX2" fmla="*/ 1394841 w 1604295"/>
                <a:gd name="connsiteY2" fmla="*/ 1183771 h 1847472"/>
                <a:gd name="connsiteX3" fmla="*/ 1318355 w 1604295"/>
                <a:gd name="connsiteY3" fmla="*/ 695233 h 1847472"/>
                <a:gd name="connsiteX4" fmla="*/ 1359884 w 1604295"/>
                <a:gd name="connsiteY4" fmla="*/ 397863 h 1847472"/>
                <a:gd name="connsiteX5" fmla="*/ 1359884 w 1604295"/>
                <a:gd name="connsiteY5" fmla="*/ 236700 h 1847472"/>
                <a:gd name="connsiteX6" fmla="*/ 1351598 w 1604295"/>
                <a:gd name="connsiteY6" fmla="*/ 67250 h 1847472"/>
                <a:gd name="connsiteX7" fmla="*/ 1316641 w 1604295"/>
                <a:gd name="connsiteY7" fmla="*/ 10767 h 1847472"/>
                <a:gd name="connsiteX8" fmla="*/ 1195292 w 1604295"/>
                <a:gd name="connsiteY8" fmla="*/ 34008 h 1847472"/>
                <a:gd name="connsiteX9" fmla="*/ 1005745 w 1604295"/>
                <a:gd name="connsiteY9" fmla="*/ 254988 h 1847472"/>
                <a:gd name="connsiteX10" fmla="*/ 763048 w 1604295"/>
                <a:gd name="connsiteY10" fmla="*/ 587315 h 1847472"/>
                <a:gd name="connsiteX11" fmla="*/ 548640 w 1604295"/>
                <a:gd name="connsiteY11" fmla="*/ 861444 h 1847472"/>
                <a:gd name="connsiteX12" fmla="*/ 328803 w 1604295"/>
                <a:gd name="connsiteY12" fmla="*/ 1145480 h 1847472"/>
                <a:gd name="connsiteX13" fmla="*/ 0 w 1604295"/>
                <a:gd name="connsiteY13" fmla="*/ 1607157 h 184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04295" h="1847472">
                  <a:moveTo>
                    <a:pt x="1604296" y="1847472"/>
                  </a:moveTo>
                  <a:cubicBezTo>
                    <a:pt x="1573721" y="1753270"/>
                    <a:pt x="1548479" y="1638399"/>
                    <a:pt x="1517809" y="1544292"/>
                  </a:cubicBezTo>
                  <a:cubicBezTo>
                    <a:pt x="1478471" y="1423515"/>
                    <a:pt x="1432846" y="1304929"/>
                    <a:pt x="1394841" y="1183771"/>
                  </a:cubicBezTo>
                  <a:cubicBezTo>
                    <a:pt x="1345025" y="1024893"/>
                    <a:pt x="1305497" y="860778"/>
                    <a:pt x="1318355" y="695233"/>
                  </a:cubicBezTo>
                  <a:cubicBezTo>
                    <a:pt x="1326071" y="595316"/>
                    <a:pt x="1353312" y="497780"/>
                    <a:pt x="1359884" y="397863"/>
                  </a:cubicBezTo>
                  <a:cubicBezTo>
                    <a:pt x="1363409" y="344237"/>
                    <a:pt x="1359503" y="290421"/>
                    <a:pt x="1359884" y="236700"/>
                  </a:cubicBezTo>
                  <a:cubicBezTo>
                    <a:pt x="1360265" y="179740"/>
                    <a:pt x="1366076" y="122114"/>
                    <a:pt x="1351598" y="67250"/>
                  </a:cubicBezTo>
                  <a:cubicBezTo>
                    <a:pt x="1345692" y="44866"/>
                    <a:pt x="1335691" y="23530"/>
                    <a:pt x="1316641" y="10767"/>
                  </a:cubicBezTo>
                  <a:cubicBezTo>
                    <a:pt x="1279874" y="-13998"/>
                    <a:pt x="1233202" y="8290"/>
                    <a:pt x="1195292" y="34008"/>
                  </a:cubicBezTo>
                  <a:cubicBezTo>
                    <a:pt x="1114330" y="89062"/>
                    <a:pt x="1060990" y="173644"/>
                    <a:pt x="1005745" y="254988"/>
                  </a:cubicBezTo>
                  <a:cubicBezTo>
                    <a:pt x="928688" y="368526"/>
                    <a:pt x="847058" y="478825"/>
                    <a:pt x="763048" y="587315"/>
                  </a:cubicBezTo>
                  <a:cubicBezTo>
                    <a:pt x="691991" y="679041"/>
                    <a:pt x="621697" y="771338"/>
                    <a:pt x="548640" y="861444"/>
                  </a:cubicBezTo>
                  <a:cubicBezTo>
                    <a:pt x="425672" y="1012987"/>
                    <a:pt x="453866" y="995747"/>
                    <a:pt x="328803" y="1145480"/>
                  </a:cubicBezTo>
                  <a:cubicBezTo>
                    <a:pt x="294418" y="1186628"/>
                    <a:pt x="21146" y="1558103"/>
                    <a:pt x="0" y="16071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A7BFC62-FABD-4718-9C08-C31EF1745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69" y="2957679"/>
              <a:ext cx="2196245" cy="3010367"/>
            </a:xfrm>
            <a:custGeom>
              <a:avLst/>
              <a:gdLst>
                <a:gd name="connsiteX0" fmla="*/ 1223105 w 1223105"/>
                <a:gd name="connsiteY0" fmla="*/ 0 h 1676495"/>
                <a:gd name="connsiteX1" fmla="*/ 1000792 w 1223105"/>
                <a:gd name="connsiteY1" fmla="*/ 254794 h 1676495"/>
                <a:gd name="connsiteX2" fmla="*/ 744760 w 1223105"/>
                <a:gd name="connsiteY2" fmla="*/ 651891 h 1676495"/>
                <a:gd name="connsiteX3" fmla="*/ 345758 w 1223105"/>
                <a:gd name="connsiteY3" fmla="*/ 1231773 h 1676495"/>
                <a:gd name="connsiteX4" fmla="*/ 0 w 1223105"/>
                <a:gd name="connsiteY4" fmla="*/ 1676495 h 1676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3105" h="1676495">
                  <a:moveTo>
                    <a:pt x="1223105" y="0"/>
                  </a:moveTo>
                  <a:cubicBezTo>
                    <a:pt x="1136523" y="72771"/>
                    <a:pt x="1066324" y="162401"/>
                    <a:pt x="1000792" y="254794"/>
                  </a:cubicBezTo>
                  <a:cubicBezTo>
                    <a:pt x="909733" y="383286"/>
                    <a:pt x="827723" y="517970"/>
                    <a:pt x="744760" y="651891"/>
                  </a:cubicBezTo>
                  <a:cubicBezTo>
                    <a:pt x="621030" y="851726"/>
                    <a:pt x="497777" y="1052608"/>
                    <a:pt x="345758" y="1231773"/>
                  </a:cubicBezTo>
                  <a:cubicBezTo>
                    <a:pt x="248888" y="1345978"/>
                    <a:pt x="61722" y="1540764"/>
                    <a:pt x="0" y="16764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78C2B3B-42DE-4307-A7F5-3C51DD2D9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34043" y="2855696"/>
              <a:ext cx="1200999" cy="3994030"/>
            </a:xfrm>
            <a:custGeom>
              <a:avLst/>
              <a:gdLst>
                <a:gd name="connsiteX0" fmla="*/ 668846 w 668845"/>
                <a:gd name="connsiteY0" fmla="*/ 2224305 h 2224304"/>
                <a:gd name="connsiteX1" fmla="*/ 486918 w 668845"/>
                <a:gd name="connsiteY1" fmla="*/ 1944365 h 2224304"/>
                <a:gd name="connsiteX2" fmla="*/ 376809 w 668845"/>
                <a:gd name="connsiteY2" fmla="*/ 1659663 h 2224304"/>
                <a:gd name="connsiteX3" fmla="*/ 319373 w 668845"/>
                <a:gd name="connsiteY3" fmla="*/ 1425157 h 2224304"/>
                <a:gd name="connsiteX4" fmla="*/ 264319 w 668845"/>
                <a:gd name="connsiteY4" fmla="*/ 1130834 h 2224304"/>
                <a:gd name="connsiteX5" fmla="*/ 278702 w 668845"/>
                <a:gd name="connsiteY5" fmla="*/ 882041 h 2224304"/>
                <a:gd name="connsiteX6" fmla="*/ 302609 w 668845"/>
                <a:gd name="connsiteY6" fmla="*/ 736118 h 2224304"/>
                <a:gd name="connsiteX7" fmla="*/ 360045 w 668845"/>
                <a:gd name="connsiteY7" fmla="*/ 444177 h 2224304"/>
                <a:gd name="connsiteX8" fmla="*/ 386334 w 668845"/>
                <a:gd name="connsiteY8" fmla="*/ 233675 h 2224304"/>
                <a:gd name="connsiteX9" fmla="*/ 0 w 668845"/>
                <a:gd name="connsiteY9" fmla="*/ 56795 h 2224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8845" h="2224304">
                  <a:moveTo>
                    <a:pt x="668846" y="2224305"/>
                  </a:moveTo>
                  <a:cubicBezTo>
                    <a:pt x="599218" y="2137151"/>
                    <a:pt x="537210" y="2043996"/>
                    <a:pt x="486918" y="1944365"/>
                  </a:cubicBezTo>
                  <a:cubicBezTo>
                    <a:pt x="441008" y="1853306"/>
                    <a:pt x="404717" y="1757770"/>
                    <a:pt x="376809" y="1659663"/>
                  </a:cubicBezTo>
                  <a:cubicBezTo>
                    <a:pt x="354806" y="1582224"/>
                    <a:pt x="337757" y="1503548"/>
                    <a:pt x="319373" y="1425157"/>
                  </a:cubicBezTo>
                  <a:cubicBezTo>
                    <a:pt x="296418" y="1327811"/>
                    <a:pt x="270510" y="1230657"/>
                    <a:pt x="264319" y="1130834"/>
                  </a:cubicBezTo>
                  <a:cubicBezTo>
                    <a:pt x="259080" y="1047681"/>
                    <a:pt x="266891" y="964528"/>
                    <a:pt x="278702" y="882041"/>
                  </a:cubicBezTo>
                  <a:cubicBezTo>
                    <a:pt x="285655" y="833274"/>
                    <a:pt x="293751" y="784601"/>
                    <a:pt x="302609" y="736118"/>
                  </a:cubicBezTo>
                  <a:cubicBezTo>
                    <a:pt x="320516" y="638582"/>
                    <a:pt x="339471" y="541237"/>
                    <a:pt x="360045" y="444177"/>
                  </a:cubicBezTo>
                  <a:cubicBezTo>
                    <a:pt x="374809" y="374549"/>
                    <a:pt x="389763" y="304541"/>
                    <a:pt x="386334" y="233675"/>
                  </a:cubicBezTo>
                  <a:cubicBezTo>
                    <a:pt x="383191" y="168809"/>
                    <a:pt x="391287" y="-120751"/>
                    <a:pt x="0" y="567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0C6FE7A-5F50-46A9-B473-A40F60CF9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7437" y="5668418"/>
              <a:ext cx="1982111" cy="1181308"/>
            </a:xfrm>
            <a:custGeom>
              <a:avLst/>
              <a:gdLst>
                <a:gd name="connsiteX0" fmla="*/ 1103852 w 1103852"/>
                <a:gd name="connsiteY0" fmla="*/ 657879 h 657879"/>
                <a:gd name="connsiteX1" fmla="*/ 883063 w 1103852"/>
                <a:gd name="connsiteY1" fmla="*/ 177724 h 657879"/>
                <a:gd name="connsiteX2" fmla="*/ 678085 w 1103852"/>
                <a:gd name="connsiteY2" fmla="*/ 17132 h 657879"/>
                <a:gd name="connsiteX3" fmla="*/ 461962 w 1103852"/>
                <a:gd name="connsiteY3" fmla="*/ 17132 h 657879"/>
                <a:gd name="connsiteX4" fmla="*/ 136398 w 1103852"/>
                <a:gd name="connsiteY4" fmla="*/ 267735 h 657879"/>
                <a:gd name="connsiteX5" fmla="*/ 0 w 1103852"/>
                <a:gd name="connsiteY5" fmla="*/ 650830 h 65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852" h="657879">
                  <a:moveTo>
                    <a:pt x="1103852" y="657879"/>
                  </a:moveTo>
                  <a:cubicBezTo>
                    <a:pt x="1071563" y="576250"/>
                    <a:pt x="937546" y="246494"/>
                    <a:pt x="883063" y="177724"/>
                  </a:cubicBezTo>
                  <a:cubicBezTo>
                    <a:pt x="828104" y="108382"/>
                    <a:pt x="761238" y="46279"/>
                    <a:pt x="678085" y="17132"/>
                  </a:cubicBezTo>
                  <a:cubicBezTo>
                    <a:pt x="608171" y="-7347"/>
                    <a:pt x="533210" y="-4013"/>
                    <a:pt x="461962" y="17132"/>
                  </a:cubicBezTo>
                  <a:cubicBezTo>
                    <a:pt x="326898" y="57137"/>
                    <a:pt x="214027" y="150101"/>
                    <a:pt x="136398" y="267735"/>
                  </a:cubicBezTo>
                  <a:cubicBezTo>
                    <a:pt x="86773" y="343078"/>
                    <a:pt x="16764" y="562153"/>
                    <a:pt x="0" y="65083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D2BF817-B70D-4687-9A70-09C0C6CF8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25817"/>
              <a:ext cx="2282549" cy="5138883"/>
            </a:xfrm>
            <a:custGeom>
              <a:avLst/>
              <a:gdLst>
                <a:gd name="connsiteX0" fmla="*/ 0 w 1271168"/>
                <a:gd name="connsiteY0" fmla="*/ 2861882 h 2861881"/>
                <a:gd name="connsiteX1" fmla="*/ 115157 w 1271168"/>
                <a:gd name="connsiteY1" fmla="*/ 2685002 h 2861881"/>
                <a:gd name="connsiteX2" fmla="*/ 277178 w 1271168"/>
                <a:gd name="connsiteY2" fmla="*/ 2461070 h 2861881"/>
                <a:gd name="connsiteX3" fmla="*/ 421958 w 1271168"/>
                <a:gd name="connsiteY3" fmla="*/ 2209514 h 2861881"/>
                <a:gd name="connsiteX4" fmla="*/ 690848 w 1271168"/>
                <a:gd name="connsiteY4" fmla="*/ 1751267 h 2861881"/>
                <a:gd name="connsiteX5" fmla="*/ 830580 w 1271168"/>
                <a:gd name="connsiteY5" fmla="*/ 1451039 h 2861881"/>
                <a:gd name="connsiteX6" fmla="*/ 917067 w 1271168"/>
                <a:gd name="connsiteY6" fmla="*/ 1276541 h 2861881"/>
                <a:gd name="connsiteX7" fmla="*/ 1114901 w 1271168"/>
                <a:gd name="connsiteY7" fmla="*/ 965835 h 2861881"/>
                <a:gd name="connsiteX8" fmla="*/ 1204627 w 1271168"/>
                <a:gd name="connsiteY8" fmla="*/ 819626 h 2861881"/>
                <a:gd name="connsiteX9" fmla="*/ 1271111 w 1271168"/>
                <a:gd name="connsiteY9" fmla="*/ 585311 h 2861881"/>
                <a:gd name="connsiteX10" fmla="*/ 1128141 w 1271168"/>
                <a:gd name="connsiteY10" fmla="*/ 292894 h 2861881"/>
                <a:gd name="connsiteX11" fmla="*/ 882110 w 1271168"/>
                <a:gd name="connsiteY11" fmla="*/ 135065 h 2861881"/>
                <a:gd name="connsiteX12" fmla="*/ 574929 w 1271168"/>
                <a:gd name="connsiteY12" fmla="*/ 0 h 286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71168" h="2861881">
                  <a:moveTo>
                    <a:pt x="0" y="2861882"/>
                  </a:moveTo>
                  <a:cubicBezTo>
                    <a:pt x="0" y="2861882"/>
                    <a:pt x="67151" y="2751201"/>
                    <a:pt x="115157" y="2685002"/>
                  </a:cubicBezTo>
                  <a:cubicBezTo>
                    <a:pt x="169259" y="2610326"/>
                    <a:pt x="226981" y="2538317"/>
                    <a:pt x="277178" y="2461070"/>
                  </a:cubicBezTo>
                  <a:cubicBezTo>
                    <a:pt x="329946" y="2379917"/>
                    <a:pt x="374142" y="2293715"/>
                    <a:pt x="421958" y="2209514"/>
                  </a:cubicBezTo>
                  <a:cubicBezTo>
                    <a:pt x="509492" y="2055495"/>
                    <a:pt x="609695" y="1908715"/>
                    <a:pt x="690848" y="1751267"/>
                  </a:cubicBezTo>
                  <a:cubicBezTo>
                    <a:pt x="741426" y="1653159"/>
                    <a:pt x="784670" y="1551432"/>
                    <a:pt x="830580" y="1451039"/>
                  </a:cubicBezTo>
                  <a:cubicBezTo>
                    <a:pt x="857631" y="1391984"/>
                    <a:pt x="885635" y="1333405"/>
                    <a:pt x="917067" y="1276541"/>
                  </a:cubicBezTo>
                  <a:cubicBezTo>
                    <a:pt x="976408" y="1169003"/>
                    <a:pt x="1046417" y="1067848"/>
                    <a:pt x="1114901" y="965835"/>
                  </a:cubicBezTo>
                  <a:cubicBezTo>
                    <a:pt x="1146810" y="918305"/>
                    <a:pt x="1177671" y="870109"/>
                    <a:pt x="1204627" y="819626"/>
                  </a:cubicBezTo>
                  <a:cubicBezTo>
                    <a:pt x="1243679" y="746665"/>
                    <a:pt x="1272635" y="667703"/>
                    <a:pt x="1271111" y="585311"/>
                  </a:cubicBezTo>
                  <a:cubicBezTo>
                    <a:pt x="1269111" y="473012"/>
                    <a:pt x="1209485" y="371284"/>
                    <a:pt x="1128141" y="292894"/>
                  </a:cubicBezTo>
                  <a:cubicBezTo>
                    <a:pt x="1057561" y="224790"/>
                    <a:pt x="971836" y="175260"/>
                    <a:pt x="882110" y="135065"/>
                  </a:cubicBezTo>
                  <a:cubicBezTo>
                    <a:pt x="779907" y="89249"/>
                    <a:pt x="672560" y="54673"/>
                    <a:pt x="574929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FCAC004-4B7F-45C4-834A-116FD2D03F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53524"/>
              <a:ext cx="1650357" cy="4733534"/>
            </a:xfrm>
            <a:custGeom>
              <a:avLst/>
              <a:gdLst>
                <a:gd name="connsiteX0" fmla="*/ 0 w 919096"/>
                <a:gd name="connsiteY0" fmla="*/ 2636139 h 2636139"/>
                <a:gd name="connsiteX1" fmla="*/ 274415 w 919096"/>
                <a:gd name="connsiteY1" fmla="*/ 2218277 h 2636139"/>
                <a:gd name="connsiteX2" fmla="*/ 607981 w 919096"/>
                <a:gd name="connsiteY2" fmla="*/ 1655921 h 2636139"/>
                <a:gd name="connsiteX3" fmla="*/ 792290 w 919096"/>
                <a:gd name="connsiteY3" fmla="*/ 1163003 h 2636139"/>
                <a:gd name="connsiteX4" fmla="*/ 914400 w 919096"/>
                <a:gd name="connsiteY4" fmla="*/ 808863 h 2636139"/>
                <a:gd name="connsiteX5" fmla="*/ 847344 w 919096"/>
                <a:gd name="connsiteY5" fmla="*/ 516922 h 2636139"/>
                <a:gd name="connsiteX6" fmla="*/ 610362 w 919096"/>
                <a:gd name="connsiteY6" fmla="*/ 366141 h 2636139"/>
                <a:gd name="connsiteX7" fmla="*/ 361379 w 919096"/>
                <a:gd name="connsiteY7" fmla="*/ 222599 h 2636139"/>
                <a:gd name="connsiteX8" fmla="*/ 67056 w 919096"/>
                <a:gd name="connsiteY8" fmla="*/ 0 h 263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096" h="2636139">
                  <a:moveTo>
                    <a:pt x="0" y="2636139"/>
                  </a:moveTo>
                  <a:cubicBezTo>
                    <a:pt x="0" y="2636139"/>
                    <a:pt x="162020" y="2392394"/>
                    <a:pt x="274415" y="2218277"/>
                  </a:cubicBezTo>
                  <a:cubicBezTo>
                    <a:pt x="392906" y="2034730"/>
                    <a:pt x="518732" y="1854994"/>
                    <a:pt x="607981" y="1655921"/>
                  </a:cubicBezTo>
                  <a:cubicBezTo>
                    <a:pt x="679799" y="1495806"/>
                    <a:pt x="726091" y="1325594"/>
                    <a:pt x="792290" y="1163003"/>
                  </a:cubicBezTo>
                  <a:cubicBezTo>
                    <a:pt x="839724" y="1046607"/>
                    <a:pt x="897922" y="933164"/>
                    <a:pt x="914400" y="808863"/>
                  </a:cubicBezTo>
                  <a:cubicBezTo>
                    <a:pt x="928116" y="705326"/>
                    <a:pt x="913543" y="596932"/>
                    <a:pt x="847344" y="516922"/>
                  </a:cubicBezTo>
                  <a:cubicBezTo>
                    <a:pt x="786956" y="444056"/>
                    <a:pt x="696087" y="407956"/>
                    <a:pt x="610362" y="366141"/>
                  </a:cubicBezTo>
                  <a:cubicBezTo>
                    <a:pt x="524161" y="324136"/>
                    <a:pt x="442722" y="273272"/>
                    <a:pt x="361379" y="222599"/>
                  </a:cubicBezTo>
                  <a:cubicBezTo>
                    <a:pt x="245459" y="150400"/>
                    <a:pt x="126968" y="121348"/>
                    <a:pt x="6705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193C743-6F98-4322-B366-AD0353B10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379002"/>
              <a:ext cx="1123546" cy="4116271"/>
            </a:xfrm>
            <a:custGeom>
              <a:avLst/>
              <a:gdLst>
                <a:gd name="connsiteX0" fmla="*/ 0 w 625711"/>
                <a:gd name="connsiteY0" fmla="*/ 2292382 h 2292381"/>
                <a:gd name="connsiteX1" fmla="*/ 181070 w 625711"/>
                <a:gd name="connsiteY1" fmla="*/ 2019967 h 2292381"/>
                <a:gd name="connsiteX2" fmla="*/ 385000 w 625711"/>
                <a:gd name="connsiteY2" fmla="*/ 1640967 h 2292381"/>
                <a:gd name="connsiteX3" fmla="*/ 514255 w 625711"/>
                <a:gd name="connsiteY3" fmla="*/ 1376839 h 2292381"/>
                <a:gd name="connsiteX4" fmla="*/ 606171 w 625711"/>
                <a:gd name="connsiteY4" fmla="*/ 1015079 h 2292381"/>
                <a:gd name="connsiteX5" fmla="*/ 606171 w 625711"/>
                <a:gd name="connsiteY5" fmla="*/ 673418 h 2292381"/>
                <a:gd name="connsiteX6" fmla="*/ 485489 w 625711"/>
                <a:gd name="connsiteY6" fmla="*/ 475297 h 2292381"/>
                <a:gd name="connsiteX7" fmla="*/ 313182 w 625711"/>
                <a:gd name="connsiteY7" fmla="*/ 328898 h 2292381"/>
                <a:gd name="connsiteX8" fmla="*/ 173831 w 625711"/>
                <a:gd name="connsiteY8" fmla="*/ 189643 h 2292381"/>
                <a:gd name="connsiteX9" fmla="*/ 0 w 625711"/>
                <a:gd name="connsiteY9" fmla="*/ 0 h 229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5711" h="2292381">
                  <a:moveTo>
                    <a:pt x="0" y="2292382"/>
                  </a:moveTo>
                  <a:cubicBezTo>
                    <a:pt x="0" y="2292382"/>
                    <a:pt x="110776" y="2140363"/>
                    <a:pt x="181070" y="2019967"/>
                  </a:cubicBezTo>
                  <a:cubicBezTo>
                    <a:pt x="253460" y="1896047"/>
                    <a:pt x="318325" y="1768031"/>
                    <a:pt x="385000" y="1640967"/>
                  </a:cubicBezTo>
                  <a:cubicBezTo>
                    <a:pt x="430625" y="1554099"/>
                    <a:pt x="478536" y="1468184"/>
                    <a:pt x="514255" y="1376839"/>
                  </a:cubicBezTo>
                  <a:cubicBezTo>
                    <a:pt x="559689" y="1260634"/>
                    <a:pt x="585788" y="1138333"/>
                    <a:pt x="606171" y="1015079"/>
                  </a:cubicBezTo>
                  <a:cubicBezTo>
                    <a:pt x="625031" y="900779"/>
                    <a:pt x="638556" y="784003"/>
                    <a:pt x="606171" y="673418"/>
                  </a:cubicBezTo>
                  <a:cubicBezTo>
                    <a:pt x="584168" y="598075"/>
                    <a:pt x="540258" y="531590"/>
                    <a:pt x="485489" y="475297"/>
                  </a:cubicBezTo>
                  <a:cubicBezTo>
                    <a:pt x="432911" y="421195"/>
                    <a:pt x="369475" y="379095"/>
                    <a:pt x="313182" y="328898"/>
                  </a:cubicBezTo>
                  <a:cubicBezTo>
                    <a:pt x="264128" y="285179"/>
                    <a:pt x="219361" y="237077"/>
                    <a:pt x="173831" y="189643"/>
                  </a:cubicBezTo>
                  <a:cubicBezTo>
                    <a:pt x="109347" y="122111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D3C2310-33DE-4B73-A297-67D5721A86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798206"/>
              <a:ext cx="756945" cy="3350210"/>
            </a:xfrm>
            <a:custGeom>
              <a:avLst/>
              <a:gdLst>
                <a:gd name="connsiteX0" fmla="*/ 0 w 421548"/>
                <a:gd name="connsiteY0" fmla="*/ 0 h 1865756"/>
                <a:gd name="connsiteX1" fmla="*/ 258699 w 421548"/>
                <a:gd name="connsiteY1" fmla="*/ 330803 h 1865756"/>
                <a:gd name="connsiteX2" fmla="*/ 408051 w 421548"/>
                <a:gd name="connsiteY2" fmla="*/ 617887 h 1865756"/>
                <a:gd name="connsiteX3" fmla="*/ 408051 w 421548"/>
                <a:gd name="connsiteY3" fmla="*/ 910781 h 1865756"/>
                <a:gd name="connsiteX4" fmla="*/ 336233 w 421548"/>
                <a:gd name="connsiteY4" fmla="*/ 1269683 h 1865756"/>
                <a:gd name="connsiteX5" fmla="*/ 186881 w 421548"/>
                <a:gd name="connsiteY5" fmla="*/ 1582674 h 1865756"/>
                <a:gd name="connsiteX6" fmla="*/ 0 w 421548"/>
                <a:gd name="connsiteY6" fmla="*/ 1865757 h 186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1548" h="1865756">
                  <a:moveTo>
                    <a:pt x="0" y="0"/>
                  </a:moveTo>
                  <a:cubicBezTo>
                    <a:pt x="0" y="0"/>
                    <a:pt x="155734" y="188309"/>
                    <a:pt x="258699" y="330803"/>
                  </a:cubicBezTo>
                  <a:cubicBezTo>
                    <a:pt x="322517" y="419100"/>
                    <a:pt x="383096" y="512255"/>
                    <a:pt x="408051" y="617887"/>
                  </a:cubicBezTo>
                  <a:cubicBezTo>
                    <a:pt x="430625" y="713613"/>
                    <a:pt x="420815" y="812768"/>
                    <a:pt x="408051" y="910781"/>
                  </a:cubicBezTo>
                  <a:cubicBezTo>
                    <a:pt x="392240" y="1032129"/>
                    <a:pt x="376142" y="1154049"/>
                    <a:pt x="336233" y="1269683"/>
                  </a:cubicBezTo>
                  <a:cubicBezTo>
                    <a:pt x="298418" y="1379125"/>
                    <a:pt x="246412" y="1483138"/>
                    <a:pt x="186881" y="1582674"/>
                  </a:cubicBezTo>
                  <a:cubicBezTo>
                    <a:pt x="122777" y="1689640"/>
                    <a:pt x="0" y="1865757"/>
                    <a:pt x="0" y="18657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78B8B6B-A236-4752-937C-83AF1C4EC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247513"/>
              <a:ext cx="515229" cy="2438941"/>
            </a:xfrm>
            <a:custGeom>
              <a:avLst/>
              <a:gdLst>
                <a:gd name="connsiteX0" fmla="*/ 11621 w 286935"/>
                <a:gd name="connsiteY0" fmla="*/ 1358265 h 1358264"/>
                <a:gd name="connsiteX1" fmla="*/ 163830 w 286935"/>
                <a:gd name="connsiteY1" fmla="*/ 1157287 h 1358264"/>
                <a:gd name="connsiteX2" fmla="*/ 258604 w 286935"/>
                <a:gd name="connsiteY2" fmla="*/ 858679 h 1358264"/>
                <a:gd name="connsiteX3" fmla="*/ 284417 w 286935"/>
                <a:gd name="connsiteY3" fmla="*/ 577310 h 1358264"/>
                <a:gd name="connsiteX4" fmla="*/ 215456 w 286935"/>
                <a:gd name="connsiteY4" fmla="*/ 330422 h 1358264"/>
                <a:gd name="connsiteX5" fmla="*/ 0 w 286935"/>
                <a:gd name="connsiteY5" fmla="*/ 0 h 135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935" h="1358264">
                  <a:moveTo>
                    <a:pt x="11621" y="1358265"/>
                  </a:moveTo>
                  <a:cubicBezTo>
                    <a:pt x="11621" y="1358265"/>
                    <a:pt x="104299" y="1269016"/>
                    <a:pt x="163830" y="1157287"/>
                  </a:cubicBezTo>
                  <a:cubicBezTo>
                    <a:pt x="213074" y="1064800"/>
                    <a:pt x="237458" y="961453"/>
                    <a:pt x="258604" y="858679"/>
                  </a:cubicBezTo>
                  <a:cubicBezTo>
                    <a:pt x="277749" y="765905"/>
                    <a:pt x="293180" y="671512"/>
                    <a:pt x="284417" y="577310"/>
                  </a:cubicBezTo>
                  <a:cubicBezTo>
                    <a:pt x="276511" y="491680"/>
                    <a:pt x="250412" y="409099"/>
                    <a:pt x="215456" y="330422"/>
                  </a:cubicBezTo>
                  <a:cubicBezTo>
                    <a:pt x="153353" y="190405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16B9790-C202-4F5D-8BEC-130557782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752232"/>
              <a:ext cx="300409" cy="1599679"/>
            </a:xfrm>
            <a:custGeom>
              <a:avLst/>
              <a:gdLst>
                <a:gd name="connsiteX0" fmla="*/ 0 w 167300"/>
                <a:gd name="connsiteY0" fmla="*/ 0 h 890873"/>
                <a:gd name="connsiteX1" fmla="*/ 143732 w 167300"/>
                <a:gd name="connsiteY1" fmla="*/ 233077 h 890873"/>
                <a:gd name="connsiteX2" fmla="*/ 160973 w 167300"/>
                <a:gd name="connsiteY2" fmla="*/ 482822 h 890873"/>
                <a:gd name="connsiteX3" fmla="*/ 0 w 167300"/>
                <a:gd name="connsiteY3" fmla="*/ 890873 h 89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300" h="890873">
                  <a:moveTo>
                    <a:pt x="0" y="0"/>
                  </a:moveTo>
                  <a:cubicBezTo>
                    <a:pt x="0" y="0"/>
                    <a:pt x="110585" y="127254"/>
                    <a:pt x="143732" y="233077"/>
                  </a:cubicBezTo>
                  <a:cubicBezTo>
                    <a:pt x="168974" y="313563"/>
                    <a:pt x="172593" y="399098"/>
                    <a:pt x="160973" y="482822"/>
                  </a:cubicBezTo>
                  <a:cubicBezTo>
                    <a:pt x="136970" y="655892"/>
                    <a:pt x="0" y="890873"/>
                    <a:pt x="0" y="890873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E0884AE-BEEF-4D8B-B59B-1EFC91429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31253" y="14016"/>
              <a:ext cx="5523537" cy="3012568"/>
            </a:xfrm>
            <a:custGeom>
              <a:avLst/>
              <a:gdLst>
                <a:gd name="connsiteX0" fmla="*/ 3076099 w 3076098"/>
                <a:gd name="connsiteY0" fmla="*/ 12287 h 1677721"/>
                <a:gd name="connsiteX1" fmla="*/ 3054287 w 3076098"/>
                <a:gd name="connsiteY1" fmla="*/ 609029 h 1677721"/>
                <a:gd name="connsiteX2" fmla="*/ 3054287 w 3076098"/>
                <a:gd name="connsiteY2" fmla="*/ 824770 h 1677721"/>
                <a:gd name="connsiteX3" fmla="*/ 3002375 w 3076098"/>
                <a:gd name="connsiteY3" fmla="*/ 1158240 h 1677721"/>
                <a:gd name="connsiteX4" fmla="*/ 2945797 w 3076098"/>
                <a:gd name="connsiteY4" fmla="*/ 1277112 h 1677721"/>
                <a:gd name="connsiteX5" fmla="*/ 2706815 w 3076098"/>
                <a:gd name="connsiteY5" fmla="*/ 1492853 h 1677721"/>
                <a:gd name="connsiteX6" fmla="*/ 2451735 w 3076098"/>
                <a:gd name="connsiteY6" fmla="*/ 1618583 h 1677721"/>
                <a:gd name="connsiteX7" fmla="*/ 2128457 w 3076098"/>
                <a:gd name="connsiteY7" fmla="*/ 1677448 h 1677721"/>
                <a:gd name="connsiteX8" fmla="*/ 1672495 w 3076098"/>
                <a:gd name="connsiteY8" fmla="*/ 1505522 h 1677721"/>
                <a:gd name="connsiteX9" fmla="*/ 1445038 w 3076098"/>
                <a:gd name="connsiteY9" fmla="*/ 1230916 h 1677721"/>
                <a:gd name="connsiteX10" fmla="*/ 1381506 w 3076098"/>
                <a:gd name="connsiteY10" fmla="*/ 1044035 h 1677721"/>
                <a:gd name="connsiteX11" fmla="*/ 1260253 w 3076098"/>
                <a:gd name="connsiteY11" fmla="*/ 837533 h 1677721"/>
                <a:gd name="connsiteX12" fmla="*/ 1108520 w 3076098"/>
                <a:gd name="connsiteY12" fmla="*/ 772954 h 1677721"/>
                <a:gd name="connsiteX13" fmla="*/ 955358 w 3076098"/>
                <a:gd name="connsiteY13" fmla="*/ 751427 h 1677721"/>
                <a:gd name="connsiteX14" fmla="*/ 763810 w 3076098"/>
                <a:gd name="connsiteY14" fmla="*/ 764762 h 1677721"/>
                <a:gd name="connsiteX15" fmla="*/ 651224 w 3076098"/>
                <a:gd name="connsiteY15" fmla="*/ 728186 h 1677721"/>
                <a:gd name="connsiteX16" fmla="*/ 510730 w 3076098"/>
                <a:gd name="connsiteY16" fmla="*/ 587788 h 1677721"/>
                <a:gd name="connsiteX17" fmla="*/ 323183 w 3076098"/>
                <a:gd name="connsiteY17" fmla="*/ 353187 h 1677721"/>
                <a:gd name="connsiteX18" fmla="*/ 0 w 3076098"/>
                <a:gd name="connsiteY18" fmla="*/ 0 h 167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76098" h="1677721">
                  <a:moveTo>
                    <a:pt x="3076099" y="12287"/>
                  </a:moveTo>
                  <a:cubicBezTo>
                    <a:pt x="3069336" y="183071"/>
                    <a:pt x="3053525" y="438150"/>
                    <a:pt x="3054287" y="609029"/>
                  </a:cubicBezTo>
                  <a:cubicBezTo>
                    <a:pt x="3054572" y="680942"/>
                    <a:pt x="3056477" y="752856"/>
                    <a:pt x="3054287" y="824770"/>
                  </a:cubicBezTo>
                  <a:cubicBezTo>
                    <a:pt x="3050858" y="937832"/>
                    <a:pt x="3038285" y="1051084"/>
                    <a:pt x="3002375" y="1158240"/>
                  </a:cubicBezTo>
                  <a:cubicBezTo>
                    <a:pt x="2988374" y="1200055"/>
                    <a:pt x="2969895" y="1240155"/>
                    <a:pt x="2945797" y="1277112"/>
                  </a:cubicBezTo>
                  <a:cubicBezTo>
                    <a:pt x="2886742" y="1367885"/>
                    <a:pt x="2798636" y="1434846"/>
                    <a:pt x="2706815" y="1492853"/>
                  </a:cubicBezTo>
                  <a:cubicBezTo>
                    <a:pt x="2626424" y="1543717"/>
                    <a:pt x="2541080" y="1586103"/>
                    <a:pt x="2451735" y="1618583"/>
                  </a:cubicBezTo>
                  <a:cubicBezTo>
                    <a:pt x="2347817" y="1656398"/>
                    <a:pt x="2238851" y="1680591"/>
                    <a:pt x="2128457" y="1677448"/>
                  </a:cubicBezTo>
                  <a:cubicBezTo>
                    <a:pt x="1962436" y="1672781"/>
                    <a:pt x="1804702" y="1606677"/>
                    <a:pt x="1672495" y="1505522"/>
                  </a:cubicBezTo>
                  <a:cubicBezTo>
                    <a:pt x="1576483" y="1432084"/>
                    <a:pt x="1493520" y="1341501"/>
                    <a:pt x="1445038" y="1230916"/>
                  </a:cubicBezTo>
                  <a:cubicBezTo>
                    <a:pt x="1418653" y="1170623"/>
                    <a:pt x="1401794" y="1106710"/>
                    <a:pt x="1381506" y="1044035"/>
                  </a:cubicBezTo>
                  <a:cubicBezTo>
                    <a:pt x="1356360" y="966026"/>
                    <a:pt x="1324261" y="887730"/>
                    <a:pt x="1260253" y="837533"/>
                  </a:cubicBezTo>
                  <a:cubicBezTo>
                    <a:pt x="1216628" y="803243"/>
                    <a:pt x="1162717" y="786194"/>
                    <a:pt x="1108520" y="772954"/>
                  </a:cubicBezTo>
                  <a:cubicBezTo>
                    <a:pt x="1058228" y="760667"/>
                    <a:pt x="1007078" y="750570"/>
                    <a:pt x="955358" y="751427"/>
                  </a:cubicBezTo>
                  <a:cubicBezTo>
                    <a:pt x="891064" y="752475"/>
                    <a:pt x="827818" y="770001"/>
                    <a:pt x="763810" y="764762"/>
                  </a:cubicBezTo>
                  <a:cubicBezTo>
                    <a:pt x="723995" y="761524"/>
                    <a:pt x="685514" y="748760"/>
                    <a:pt x="651224" y="728186"/>
                  </a:cubicBezTo>
                  <a:cubicBezTo>
                    <a:pt x="594074" y="693896"/>
                    <a:pt x="552545" y="639985"/>
                    <a:pt x="510730" y="587788"/>
                  </a:cubicBezTo>
                  <a:cubicBezTo>
                    <a:pt x="448151" y="509683"/>
                    <a:pt x="384524" y="432245"/>
                    <a:pt x="323183" y="353187"/>
                  </a:cubicBezTo>
                  <a:cubicBezTo>
                    <a:pt x="246221" y="253937"/>
                    <a:pt x="94202" y="82868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DC19431-34DB-4F62-A4D8-ED38ECCB9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87455" y="75587"/>
              <a:ext cx="4681672" cy="2637228"/>
            </a:xfrm>
            <a:custGeom>
              <a:avLst/>
              <a:gdLst>
                <a:gd name="connsiteX0" fmla="*/ 2568321 w 2607257"/>
                <a:gd name="connsiteY0" fmla="*/ 18002 h 1468691"/>
                <a:gd name="connsiteX1" fmla="*/ 2590609 w 2607257"/>
                <a:gd name="connsiteY1" fmla="*/ 258509 h 1468691"/>
                <a:gd name="connsiteX2" fmla="*/ 2606802 w 2607257"/>
                <a:gd name="connsiteY2" fmla="*/ 563118 h 1468691"/>
                <a:gd name="connsiteX3" fmla="*/ 2587181 w 2607257"/>
                <a:gd name="connsiteY3" fmla="*/ 910400 h 1468691"/>
                <a:gd name="connsiteX4" fmla="*/ 2568702 w 2607257"/>
                <a:gd name="connsiteY4" fmla="*/ 1001554 h 1468691"/>
                <a:gd name="connsiteX5" fmla="*/ 2407063 w 2607257"/>
                <a:gd name="connsiteY5" fmla="*/ 1262348 h 1468691"/>
                <a:gd name="connsiteX6" fmla="*/ 2211896 w 2607257"/>
                <a:gd name="connsiteY6" fmla="*/ 1390078 h 1468691"/>
                <a:gd name="connsiteX7" fmla="*/ 1936623 w 2607257"/>
                <a:gd name="connsiteY7" fmla="*/ 1466660 h 1468691"/>
                <a:gd name="connsiteX8" fmla="*/ 1749933 w 2607257"/>
                <a:gd name="connsiteY8" fmla="*/ 1447514 h 1468691"/>
                <a:gd name="connsiteX9" fmla="*/ 1594295 w 2607257"/>
                <a:gd name="connsiteY9" fmla="*/ 1351788 h 1468691"/>
                <a:gd name="connsiteX10" fmla="*/ 1512951 w 2607257"/>
                <a:gd name="connsiteY10" fmla="*/ 1227392 h 1468691"/>
                <a:gd name="connsiteX11" fmla="*/ 1500949 w 2607257"/>
                <a:gd name="connsiteY11" fmla="*/ 992886 h 1468691"/>
                <a:gd name="connsiteX12" fmla="*/ 1541621 w 2607257"/>
                <a:gd name="connsiteY12" fmla="*/ 803910 h 1468691"/>
                <a:gd name="connsiteX13" fmla="*/ 1541621 w 2607257"/>
                <a:gd name="connsiteY13" fmla="*/ 665131 h 1468691"/>
                <a:gd name="connsiteX14" fmla="*/ 1429131 w 2607257"/>
                <a:gd name="connsiteY14" fmla="*/ 526352 h 1468691"/>
                <a:gd name="connsiteX15" fmla="*/ 1163383 w 2607257"/>
                <a:gd name="connsiteY15" fmla="*/ 449771 h 1468691"/>
                <a:gd name="connsiteX16" fmla="*/ 811530 w 2607257"/>
                <a:gd name="connsiteY16" fmla="*/ 406718 h 1468691"/>
                <a:gd name="connsiteX17" fmla="*/ 574548 w 2607257"/>
                <a:gd name="connsiteY17" fmla="*/ 354044 h 1468691"/>
                <a:gd name="connsiteX18" fmla="*/ 284893 w 2607257"/>
                <a:gd name="connsiteY18" fmla="*/ 224885 h 1468691"/>
                <a:gd name="connsiteX19" fmla="*/ 0 w 2607257"/>
                <a:gd name="connsiteY19" fmla="*/ 0 h 146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07257" h="1468691">
                  <a:moveTo>
                    <a:pt x="2568321" y="18002"/>
                  </a:moveTo>
                  <a:cubicBezTo>
                    <a:pt x="2574989" y="70009"/>
                    <a:pt x="2587752" y="206121"/>
                    <a:pt x="2590609" y="258509"/>
                  </a:cubicBezTo>
                  <a:cubicBezTo>
                    <a:pt x="2596134" y="360045"/>
                    <a:pt x="2604707" y="461486"/>
                    <a:pt x="2606802" y="563118"/>
                  </a:cubicBezTo>
                  <a:cubicBezTo>
                    <a:pt x="2609088" y="679228"/>
                    <a:pt x="2602802" y="795338"/>
                    <a:pt x="2587181" y="910400"/>
                  </a:cubicBezTo>
                  <a:cubicBezTo>
                    <a:pt x="2582990" y="941165"/>
                    <a:pt x="2577274" y="971645"/>
                    <a:pt x="2568702" y="1001554"/>
                  </a:cubicBezTo>
                  <a:cubicBezTo>
                    <a:pt x="2540222" y="1101471"/>
                    <a:pt x="2482501" y="1190816"/>
                    <a:pt x="2407063" y="1262348"/>
                  </a:cubicBezTo>
                  <a:cubicBezTo>
                    <a:pt x="2350294" y="1316165"/>
                    <a:pt x="2283047" y="1357313"/>
                    <a:pt x="2211896" y="1390078"/>
                  </a:cubicBezTo>
                  <a:cubicBezTo>
                    <a:pt x="2124742" y="1430179"/>
                    <a:pt x="2032159" y="1458754"/>
                    <a:pt x="1936623" y="1466660"/>
                  </a:cubicBezTo>
                  <a:cubicBezTo>
                    <a:pt x="1873567" y="1471898"/>
                    <a:pt x="1809845" y="1467517"/>
                    <a:pt x="1749933" y="1447514"/>
                  </a:cubicBezTo>
                  <a:cubicBezTo>
                    <a:pt x="1691449" y="1428083"/>
                    <a:pt x="1638109" y="1395222"/>
                    <a:pt x="1594295" y="1351788"/>
                  </a:cubicBezTo>
                  <a:cubicBezTo>
                    <a:pt x="1558576" y="1316450"/>
                    <a:pt x="1530001" y="1274540"/>
                    <a:pt x="1512951" y="1227392"/>
                  </a:cubicBezTo>
                  <a:cubicBezTo>
                    <a:pt x="1485900" y="1152811"/>
                    <a:pt x="1487519" y="1071467"/>
                    <a:pt x="1500949" y="992886"/>
                  </a:cubicBezTo>
                  <a:cubicBezTo>
                    <a:pt x="1511808" y="929354"/>
                    <a:pt x="1529810" y="867251"/>
                    <a:pt x="1541621" y="803910"/>
                  </a:cubicBezTo>
                  <a:cubicBezTo>
                    <a:pt x="1550194" y="757714"/>
                    <a:pt x="1554194" y="710279"/>
                    <a:pt x="1541621" y="665131"/>
                  </a:cubicBezTo>
                  <a:cubicBezTo>
                    <a:pt x="1525143" y="605981"/>
                    <a:pt x="1481233" y="559403"/>
                    <a:pt x="1429131" y="526352"/>
                  </a:cubicBezTo>
                  <a:cubicBezTo>
                    <a:pt x="1350455" y="476536"/>
                    <a:pt x="1256157" y="461772"/>
                    <a:pt x="1163383" y="449771"/>
                  </a:cubicBezTo>
                  <a:cubicBezTo>
                    <a:pt x="1046131" y="434626"/>
                    <a:pt x="928306" y="424720"/>
                    <a:pt x="811530" y="406718"/>
                  </a:cubicBezTo>
                  <a:cubicBezTo>
                    <a:pt x="731425" y="394335"/>
                    <a:pt x="652081" y="377571"/>
                    <a:pt x="574548" y="354044"/>
                  </a:cubicBezTo>
                  <a:cubicBezTo>
                    <a:pt x="472916" y="323279"/>
                    <a:pt x="375094" y="280702"/>
                    <a:pt x="284893" y="224885"/>
                  </a:cubicBezTo>
                  <a:cubicBezTo>
                    <a:pt x="181832" y="161068"/>
                    <a:pt x="90868" y="80296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F5735E-2BC7-4236-B830-616EBBBC7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0305" y="31802"/>
              <a:ext cx="3763077" cy="2110194"/>
            </a:xfrm>
            <a:custGeom>
              <a:avLst/>
              <a:gdLst>
                <a:gd name="connsiteX0" fmla="*/ 1950434 w 2095685"/>
                <a:gd name="connsiteY0" fmla="*/ 0 h 1175182"/>
                <a:gd name="connsiteX1" fmla="*/ 2077307 w 2095685"/>
                <a:gd name="connsiteY1" fmla="*/ 479108 h 1175182"/>
                <a:gd name="connsiteX2" fmla="*/ 2089309 w 2095685"/>
                <a:gd name="connsiteY2" fmla="*/ 826008 h 1175182"/>
                <a:gd name="connsiteX3" fmla="*/ 1987582 w 2095685"/>
                <a:gd name="connsiteY3" fmla="*/ 1101185 h 1175182"/>
                <a:gd name="connsiteX4" fmla="*/ 1818037 w 2095685"/>
                <a:gd name="connsiteY4" fmla="*/ 1173004 h 1175182"/>
                <a:gd name="connsiteX5" fmla="*/ 1694402 w 2095685"/>
                <a:gd name="connsiteY5" fmla="*/ 1157097 h 1175182"/>
                <a:gd name="connsiteX6" fmla="*/ 1594676 w 2095685"/>
                <a:gd name="connsiteY6" fmla="*/ 1013555 h 1175182"/>
                <a:gd name="connsiteX7" fmla="*/ 1664494 w 2095685"/>
                <a:gd name="connsiteY7" fmla="*/ 790289 h 1175182"/>
                <a:gd name="connsiteX8" fmla="*/ 1684401 w 2095685"/>
                <a:gd name="connsiteY8" fmla="*/ 527114 h 1175182"/>
                <a:gd name="connsiteX9" fmla="*/ 1550765 w 2095685"/>
                <a:gd name="connsiteY9" fmla="*/ 343662 h 1175182"/>
                <a:gd name="connsiteX10" fmla="*/ 1315402 w 2095685"/>
                <a:gd name="connsiteY10" fmla="*/ 265938 h 1175182"/>
                <a:gd name="connsiteX11" fmla="*/ 876586 w 2095685"/>
                <a:gd name="connsiteY11" fmla="*/ 200120 h 1175182"/>
                <a:gd name="connsiteX12" fmla="*/ 591312 w 2095685"/>
                <a:gd name="connsiteY12" fmla="*/ 186119 h 1175182"/>
                <a:gd name="connsiteX13" fmla="*/ 0 w 2095685"/>
                <a:gd name="connsiteY13" fmla="*/ 16669 h 117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95685" h="1175182">
                  <a:moveTo>
                    <a:pt x="1950434" y="0"/>
                  </a:moveTo>
                  <a:cubicBezTo>
                    <a:pt x="1973485" y="77629"/>
                    <a:pt x="2063115" y="399383"/>
                    <a:pt x="2077307" y="479108"/>
                  </a:cubicBezTo>
                  <a:cubicBezTo>
                    <a:pt x="2097786" y="593693"/>
                    <a:pt x="2100167" y="710089"/>
                    <a:pt x="2089309" y="826008"/>
                  </a:cubicBezTo>
                  <a:cubicBezTo>
                    <a:pt x="2079784" y="927545"/>
                    <a:pt x="2061401" y="1032891"/>
                    <a:pt x="1987582" y="1101185"/>
                  </a:cubicBezTo>
                  <a:cubicBezTo>
                    <a:pt x="1941481" y="1143762"/>
                    <a:pt x="1880616" y="1165670"/>
                    <a:pt x="1818037" y="1173004"/>
                  </a:cubicBezTo>
                  <a:cubicBezTo>
                    <a:pt x="1775746" y="1177957"/>
                    <a:pt x="1732693" y="1175195"/>
                    <a:pt x="1694402" y="1157097"/>
                  </a:cubicBezTo>
                  <a:cubicBezTo>
                    <a:pt x="1638110" y="1130427"/>
                    <a:pt x="1600295" y="1075373"/>
                    <a:pt x="1594676" y="1013555"/>
                  </a:cubicBezTo>
                  <a:cubicBezTo>
                    <a:pt x="1587532" y="934879"/>
                    <a:pt x="1635633" y="864870"/>
                    <a:pt x="1664494" y="790289"/>
                  </a:cubicBezTo>
                  <a:cubicBezTo>
                    <a:pt x="1696974" y="706279"/>
                    <a:pt x="1708594" y="613791"/>
                    <a:pt x="1684401" y="527114"/>
                  </a:cubicBezTo>
                  <a:cubicBezTo>
                    <a:pt x="1663351" y="451580"/>
                    <a:pt x="1616488" y="386620"/>
                    <a:pt x="1550765" y="343662"/>
                  </a:cubicBezTo>
                  <a:cubicBezTo>
                    <a:pt x="1480947" y="298133"/>
                    <a:pt x="1397508" y="282131"/>
                    <a:pt x="1315402" y="265938"/>
                  </a:cubicBezTo>
                  <a:cubicBezTo>
                    <a:pt x="1170051" y="237173"/>
                    <a:pt x="1024128" y="212027"/>
                    <a:pt x="876586" y="200120"/>
                  </a:cubicBezTo>
                  <a:cubicBezTo>
                    <a:pt x="781717" y="192500"/>
                    <a:pt x="686276" y="193643"/>
                    <a:pt x="591312" y="186119"/>
                  </a:cubicBezTo>
                  <a:cubicBezTo>
                    <a:pt x="465296" y="176213"/>
                    <a:pt x="160211" y="193453"/>
                    <a:pt x="0" y="16669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2" name="Bottom Right">
            <a:extLst>
              <a:ext uri="{FF2B5EF4-FFF2-40B4-BE49-F238E27FC236}">
                <a16:creationId xmlns:a16="http://schemas.microsoft.com/office/drawing/2014/main" id="{83664CB5-2BA0-493E-BEC5-BACF868A1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4DC3445-FC3D-4F90-BC75-AD8EDD18A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34" name="Graphic 157">
              <a:extLst>
                <a:ext uri="{FF2B5EF4-FFF2-40B4-BE49-F238E27FC236}">
                  <a16:creationId xmlns:a16="http://schemas.microsoft.com/office/drawing/2014/main" id="{70D6C503-0ABE-48A7-BA0B-D5A26B558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6DEB1DC4-C3A0-4645-B456-02A9FFA2C9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2ECF4175-31D6-4A9B-87A4-4C29667497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508D2906-75CA-4435-A320-08EBBA06B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51B8B373-782A-4568-BDF3-093F398F1A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707C3AD9-7FDD-480C-91FF-0D3A977DF2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8EF16B5-D539-41A0-9FDE-164CE88FE8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2FFF8CB-E294-4944-A954-FC2866B255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2CD3167-A8E1-4652-8AFE-0E5D9A90C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78D3C-54F2-4184-964D-5F23B7053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393" y="1881220"/>
            <a:ext cx="9988166" cy="1052771"/>
          </a:xfrm>
        </p:spPr>
        <p:txBody>
          <a:bodyPr anchor="b">
            <a:normAutofit/>
          </a:bodyPr>
          <a:lstStyle/>
          <a:p>
            <a:pPr algn="ctr"/>
            <a:r>
              <a:rPr lang="ru-RU" sz="6000" b="1" i="0" dirty="0">
                <a:effectLst/>
              </a:rPr>
              <a:t>Судебный иммунитет</a:t>
            </a:r>
            <a:r>
              <a:rPr lang="ru-RU" sz="6000" b="0" i="0" dirty="0">
                <a:effectLst/>
              </a:rPr>
              <a:t> </a:t>
            </a:r>
            <a:endParaRPr lang="ru-RU" sz="6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73F01E-2EC2-4332-91A5-6156AECD9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459" y="3189611"/>
            <a:ext cx="8188033" cy="261423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400" dirty="0">
                <a:latin typeface="+mj-lt"/>
              </a:rPr>
              <a:t>З</a:t>
            </a:r>
            <a:r>
              <a:rPr lang="ru-RU" sz="2400" b="0" i="0" dirty="0">
                <a:effectLst/>
                <a:latin typeface="+mj-lt"/>
              </a:rPr>
              <a:t>аключается в неподсудности одного государства судам другого государства (</a:t>
            </a:r>
            <a:r>
              <a:rPr lang="ru-RU" sz="2400" b="0" i="0" dirty="0" err="1">
                <a:effectLst/>
                <a:latin typeface="+mj-lt"/>
              </a:rPr>
              <a:t>Par</a:t>
            </a:r>
            <a:r>
              <a:rPr lang="ru-RU" sz="2400" b="0" i="0" dirty="0">
                <a:effectLst/>
                <a:latin typeface="+mj-lt"/>
              </a:rPr>
              <a:t> </a:t>
            </a:r>
            <a:r>
              <a:rPr lang="ru-RU" sz="2400" b="0" i="0" dirty="0" err="1">
                <a:effectLst/>
                <a:latin typeface="+mj-lt"/>
              </a:rPr>
              <a:t>in</a:t>
            </a:r>
            <a:r>
              <a:rPr lang="ru-RU" sz="2400" b="0" i="0" dirty="0">
                <a:effectLst/>
                <a:latin typeface="+mj-lt"/>
              </a:rPr>
              <a:t> </a:t>
            </a:r>
            <a:r>
              <a:rPr lang="ru-RU" sz="2400" b="0" i="0" dirty="0" err="1">
                <a:effectLst/>
                <a:latin typeface="+mj-lt"/>
              </a:rPr>
              <a:t>parem</a:t>
            </a:r>
            <a:r>
              <a:rPr lang="ru-RU" sz="2400" b="0" i="0" dirty="0">
                <a:effectLst/>
                <a:latin typeface="+mj-lt"/>
              </a:rPr>
              <a:t> </a:t>
            </a:r>
            <a:r>
              <a:rPr lang="ru-RU" sz="2400" b="0" i="0" dirty="0" err="1">
                <a:effectLst/>
                <a:latin typeface="+mj-lt"/>
              </a:rPr>
              <a:t>non</a:t>
            </a:r>
            <a:r>
              <a:rPr lang="ru-RU" sz="2400" b="0" i="0" dirty="0">
                <a:effectLst/>
                <a:latin typeface="+mj-lt"/>
              </a:rPr>
              <a:t> </a:t>
            </a:r>
            <a:r>
              <a:rPr lang="ru-RU" sz="2400" b="0" i="0" dirty="0" err="1">
                <a:effectLst/>
                <a:latin typeface="+mj-lt"/>
              </a:rPr>
              <a:t>habet</a:t>
            </a:r>
            <a:r>
              <a:rPr lang="ru-RU" sz="2400" b="0" i="0" dirty="0">
                <a:effectLst/>
                <a:latin typeface="+mj-lt"/>
              </a:rPr>
              <a:t> </a:t>
            </a:r>
            <a:r>
              <a:rPr lang="ru-RU" sz="2400" b="0" i="0" dirty="0" err="1">
                <a:effectLst/>
                <a:latin typeface="+mj-lt"/>
              </a:rPr>
              <a:t>jurisdictionem</a:t>
            </a:r>
            <a:r>
              <a:rPr lang="ru-RU" sz="2400" b="0" i="0" dirty="0">
                <a:effectLst/>
                <a:latin typeface="+mj-lt"/>
              </a:rPr>
              <a:t> - "Равный над равными не имеет юрисдикции"). Без согласия государства оно не может быть привлечено к суду другого государства. Причем не имеет значения, в связи с чем или по какому вопросу государство намереваются привлечь к суду.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105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0ABEA9-FBDD-45E0-8162-14A01A0A8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551"/>
            <a:ext cx="10929730" cy="2762388"/>
          </a:xfrm>
        </p:spPr>
        <p:txBody>
          <a:bodyPr>
            <a:normAutofit/>
          </a:bodyPr>
          <a:lstStyle/>
          <a:p>
            <a:pPr algn="ctr"/>
            <a:r>
              <a:rPr lang="ru-RU" b="1" i="0" dirty="0">
                <a:solidFill>
                  <a:srgbClr val="000000"/>
                </a:solidFill>
                <a:effectLst/>
              </a:rPr>
              <a:t>Под иммунитетом от принудительного исполнения решения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72EFDC-8614-4FA2-A888-E62FA81BE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88164"/>
            <a:ext cx="10515600" cy="4351338"/>
          </a:xfrm>
        </p:spPr>
        <p:txBody>
          <a:bodyPr>
            <a:norm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понимается следующее: без согласия государства нельзя осуществить принудительное исполнение решения, вынесенного против государства.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2515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Top Left">
            <a:extLst>
              <a:ext uri="{FF2B5EF4-FFF2-40B4-BE49-F238E27FC236}">
                <a16:creationId xmlns:a16="http://schemas.microsoft.com/office/drawing/2014/main" id="{05E14710-B20D-424F-9465-E0427970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857F0CF-E215-4235-B086-916830B96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E06EA72-1DD7-4343-9768-D1089D183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6465186-B0EF-4443-AA37-CD37F259E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5EA6BD-3484-4D72-8838-3DA17577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2088E30-E17C-40A3-876F-C79A7BDFE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A3A6DD2-FE8F-4861-81EA-E1A5BB6B5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9FFAA5-21C1-4B65-9DA9-24DFCC45C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FECE28E-7EEC-4B45-B573-BCAE111FC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002EA4-7670-4EAE-A3D3-21ED8D15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835" y="1620797"/>
            <a:ext cx="9988166" cy="1664573"/>
          </a:xfrm>
        </p:spPr>
        <p:txBody>
          <a:bodyPr>
            <a:noAutofit/>
          </a:bodyPr>
          <a:lstStyle/>
          <a:p>
            <a:pPr algn="ctr"/>
            <a:r>
              <a:rPr lang="ru-RU" sz="4800" b="1" i="0" dirty="0">
                <a:effectLst/>
              </a:rPr>
              <a:t>Иммунитет от предварительного обеспечения иска</a:t>
            </a:r>
            <a:endParaRPr lang="ru-RU" sz="4800" dirty="0"/>
          </a:p>
        </p:txBody>
      </p:sp>
      <p:grpSp>
        <p:nvGrpSpPr>
          <p:cNvPr id="22" name="Bottom Right">
            <a:extLst>
              <a:ext uri="{FF2B5EF4-FFF2-40B4-BE49-F238E27FC236}">
                <a16:creationId xmlns:a16="http://schemas.microsoft.com/office/drawing/2014/main" id="{33E292A1-440C-41B6-AECE-499683C5C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36D22F2-5BE5-4299-B3C4-06B3823F9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D126EE8D-7318-40DC-AE0F-120FD040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CBE7795C-A860-4C9B-BC23-1FBEDEBE55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F569E8A3-064F-490D-A574-DE37DCF5DD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1F5D334B-EA10-488A-ACEF-359FC73135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71E9F15-20FF-466A-8976-CB9AEDC36C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F6396EF-4FA3-4C64-A4AB-AAFD680453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7498B4E-B548-4846-A943-8C077647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15E991F3-4EDE-4EF1-A611-12F3BCB02A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2FCF0CC-5B63-496D-B9A8-AF0233757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7AD76C-2272-4BA4-8708-9F291A19A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478" y="3429000"/>
            <a:ext cx="9987523" cy="3728613"/>
          </a:xfrm>
        </p:spPr>
        <p:txBody>
          <a:bodyPr>
            <a:normAutofit/>
          </a:bodyPr>
          <a:lstStyle/>
          <a:p>
            <a:pPr algn="ctr"/>
            <a:r>
              <a:rPr lang="ru-RU" b="0" i="0" dirty="0">
                <a:effectLst/>
                <a:latin typeface="Helvetica Neue"/>
              </a:rPr>
              <a:t>состоит в следующем: нельзя в порядке предварительного обеспечения иска принимать без согласия государства какие-либо принудительные меры в отношении его имущества.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918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Top Left">
            <a:extLst>
              <a:ext uri="{FF2B5EF4-FFF2-40B4-BE49-F238E27FC236}">
                <a16:creationId xmlns:a16="http://schemas.microsoft.com/office/drawing/2014/main" id="{6F410C21-CD43-45A5-A726-CF8B01FD8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7"/>
            <a:ext cx="7921775" cy="6887020"/>
            <a:chOff x="0" y="-3087"/>
            <a:chExt cx="7921775" cy="688702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030EA9A-BC9B-4A24-8288-BD332A6A4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2C02E7B-E3A7-4649-B0DF-7111FC4D9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0919" y="61392"/>
              <a:ext cx="4450856" cy="6822541"/>
            </a:xfrm>
            <a:custGeom>
              <a:avLst/>
              <a:gdLst>
                <a:gd name="connsiteX0" fmla="*/ 545711 w 2478714"/>
                <a:gd name="connsiteY0" fmla="*/ 3799523 h 3799522"/>
                <a:gd name="connsiteX1" fmla="*/ 280820 w 2478714"/>
                <a:gd name="connsiteY1" fmla="*/ 3178874 h 3799522"/>
                <a:gd name="connsiteX2" fmla="*/ 43076 w 2478714"/>
                <a:gd name="connsiteY2" fmla="*/ 2663762 h 3799522"/>
                <a:gd name="connsiteX3" fmla="*/ 3167 w 2478714"/>
                <a:gd name="connsiteY3" fmla="*/ 2344769 h 3799522"/>
                <a:gd name="connsiteX4" fmla="*/ 117943 w 2478714"/>
                <a:gd name="connsiteY4" fmla="*/ 1976723 h 3799522"/>
                <a:gd name="connsiteX5" fmla="*/ 224242 w 2478714"/>
                <a:gd name="connsiteY5" fmla="*/ 1744123 h 3799522"/>
                <a:gd name="connsiteX6" fmla="*/ 447222 w 2478714"/>
                <a:gd name="connsiteY6" fmla="*/ 1569244 h 3799522"/>
                <a:gd name="connsiteX7" fmla="*/ 708588 w 2478714"/>
                <a:gd name="connsiteY7" fmla="*/ 1598295 h 3799522"/>
                <a:gd name="connsiteX8" fmla="*/ 1024532 w 2478714"/>
                <a:gd name="connsiteY8" fmla="*/ 1741837 h 3799522"/>
                <a:gd name="connsiteX9" fmla="*/ 1538692 w 2478714"/>
                <a:gd name="connsiteY9" fmla="*/ 1773460 h 3799522"/>
                <a:gd name="connsiteX10" fmla="*/ 1869019 w 2478714"/>
                <a:gd name="connsiteY10" fmla="*/ 1650016 h 3799522"/>
                <a:gd name="connsiteX11" fmla="*/ 2124670 w 2478714"/>
                <a:gd name="connsiteY11" fmla="*/ 1515047 h 3799522"/>
                <a:gd name="connsiteX12" fmla="*/ 2334410 w 2478714"/>
                <a:gd name="connsiteY12" fmla="*/ 1305401 h 3799522"/>
                <a:gd name="connsiteX13" fmla="*/ 2430232 w 2478714"/>
                <a:gd name="connsiteY13" fmla="*/ 933164 h 3799522"/>
                <a:gd name="connsiteX14" fmla="*/ 2430232 w 2478714"/>
                <a:gd name="connsiteY14" fmla="*/ 571786 h 3799522"/>
                <a:gd name="connsiteX15" fmla="*/ 2445472 w 2478714"/>
                <a:gd name="connsiteY15" fmla="*/ 315659 h 3799522"/>
                <a:gd name="connsiteX16" fmla="*/ 2478714 w 2478714"/>
                <a:gd name="connsiteY16" fmla="*/ 0 h 379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78714" h="3799522">
                  <a:moveTo>
                    <a:pt x="545711" y="3799523"/>
                  </a:moveTo>
                  <a:cubicBezTo>
                    <a:pt x="492847" y="3532346"/>
                    <a:pt x="330541" y="3270313"/>
                    <a:pt x="280820" y="3178874"/>
                  </a:cubicBezTo>
                  <a:cubicBezTo>
                    <a:pt x="190047" y="3012281"/>
                    <a:pt x="98988" y="2844832"/>
                    <a:pt x="43076" y="2663762"/>
                  </a:cubicBezTo>
                  <a:cubicBezTo>
                    <a:pt x="11072" y="2560130"/>
                    <a:pt x="-7882" y="2452402"/>
                    <a:pt x="3167" y="2344769"/>
                  </a:cubicBezTo>
                  <a:cubicBezTo>
                    <a:pt x="16311" y="2216468"/>
                    <a:pt x="71175" y="2097310"/>
                    <a:pt x="117943" y="1976723"/>
                  </a:cubicBezTo>
                  <a:cubicBezTo>
                    <a:pt x="148899" y="1896904"/>
                    <a:pt x="177569" y="1815751"/>
                    <a:pt x="224242" y="1744123"/>
                  </a:cubicBezTo>
                  <a:cubicBezTo>
                    <a:pt x="277677" y="1662017"/>
                    <a:pt x="352829" y="1593437"/>
                    <a:pt x="447222" y="1569244"/>
                  </a:cubicBezTo>
                  <a:cubicBezTo>
                    <a:pt x="534090" y="1547051"/>
                    <a:pt x="624387" y="1565910"/>
                    <a:pt x="708588" y="1598295"/>
                  </a:cubicBezTo>
                  <a:cubicBezTo>
                    <a:pt x="816697" y="1640015"/>
                    <a:pt x="915948" y="1701546"/>
                    <a:pt x="1024532" y="1741837"/>
                  </a:cubicBezTo>
                  <a:cubicBezTo>
                    <a:pt x="1188743" y="1802797"/>
                    <a:pt x="1367814" y="1811750"/>
                    <a:pt x="1538692" y="1773460"/>
                  </a:cubicBezTo>
                  <a:cubicBezTo>
                    <a:pt x="1653659" y="1747647"/>
                    <a:pt x="1761863" y="1699355"/>
                    <a:pt x="1869019" y="1650016"/>
                  </a:cubicBezTo>
                  <a:cubicBezTo>
                    <a:pt x="1956744" y="1609630"/>
                    <a:pt x="2044279" y="1568291"/>
                    <a:pt x="2124670" y="1515047"/>
                  </a:cubicBezTo>
                  <a:cubicBezTo>
                    <a:pt x="2208204" y="1459706"/>
                    <a:pt x="2282976" y="1391222"/>
                    <a:pt x="2334410" y="1305401"/>
                  </a:cubicBezTo>
                  <a:cubicBezTo>
                    <a:pt x="2401181" y="1194054"/>
                    <a:pt x="2423565" y="1063276"/>
                    <a:pt x="2430232" y="933164"/>
                  </a:cubicBezTo>
                  <a:cubicBezTo>
                    <a:pt x="2436423" y="812864"/>
                    <a:pt x="2428517" y="692277"/>
                    <a:pt x="2430232" y="571786"/>
                  </a:cubicBezTo>
                  <a:cubicBezTo>
                    <a:pt x="2431470" y="486251"/>
                    <a:pt x="2438233" y="400907"/>
                    <a:pt x="2445472" y="315659"/>
                  </a:cubicBezTo>
                  <a:cubicBezTo>
                    <a:pt x="2454426" y="210217"/>
                    <a:pt x="2463284" y="104680"/>
                    <a:pt x="247871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A466D70-407D-4A6C-887C-F213B7662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274" y="1582560"/>
              <a:ext cx="4133888" cy="5301373"/>
            </a:xfrm>
            <a:custGeom>
              <a:avLst/>
              <a:gdLst>
                <a:gd name="connsiteX0" fmla="*/ 2302193 w 2302192"/>
                <a:gd name="connsiteY0" fmla="*/ 2952373 h 2952373"/>
                <a:gd name="connsiteX1" fmla="*/ 2022729 w 2302192"/>
                <a:gd name="connsiteY1" fmla="*/ 2442309 h 2952373"/>
                <a:gd name="connsiteX2" fmla="*/ 1834039 w 2302192"/>
                <a:gd name="connsiteY2" fmla="*/ 1937199 h 2952373"/>
                <a:gd name="connsiteX3" fmla="*/ 1789748 w 2302192"/>
                <a:gd name="connsiteY3" fmla="*/ 1609063 h 2952373"/>
                <a:gd name="connsiteX4" fmla="*/ 1870139 w 2302192"/>
                <a:gd name="connsiteY4" fmla="*/ 1183962 h 2952373"/>
                <a:gd name="connsiteX5" fmla="*/ 2021110 w 2302192"/>
                <a:gd name="connsiteY5" fmla="*/ 743621 h 2952373"/>
                <a:gd name="connsiteX6" fmla="*/ 2010061 w 2302192"/>
                <a:gd name="connsiteY6" fmla="*/ 342047 h 2952373"/>
                <a:gd name="connsiteX7" fmla="*/ 1867376 w 2302192"/>
                <a:gd name="connsiteY7" fmla="*/ 55440 h 2952373"/>
                <a:gd name="connsiteX8" fmla="*/ 1652683 w 2302192"/>
                <a:gd name="connsiteY8" fmla="*/ 2862 h 2952373"/>
                <a:gd name="connsiteX9" fmla="*/ 1295305 w 2302192"/>
                <a:gd name="connsiteY9" fmla="*/ 234129 h 2952373"/>
                <a:gd name="connsiteX10" fmla="*/ 812101 w 2302192"/>
                <a:gd name="connsiteY10" fmla="*/ 886401 h 2952373"/>
                <a:gd name="connsiteX11" fmla="*/ 668846 w 2302192"/>
                <a:gd name="connsiteY11" fmla="*/ 1126145 h 2952373"/>
                <a:gd name="connsiteX12" fmla="*/ 498443 w 2302192"/>
                <a:gd name="connsiteY12" fmla="*/ 1405799 h 2952373"/>
                <a:gd name="connsiteX13" fmla="*/ 355759 w 2302192"/>
                <a:gd name="connsiteY13" fmla="*/ 1634304 h 2952373"/>
                <a:gd name="connsiteX14" fmla="*/ 161449 w 2302192"/>
                <a:gd name="connsiteY14" fmla="*/ 1913576 h 2952373"/>
                <a:gd name="connsiteX15" fmla="*/ 0 w 2302192"/>
                <a:gd name="connsiteY15" fmla="*/ 2189802 h 295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02192" h="2952373">
                  <a:moveTo>
                    <a:pt x="2302193" y="2952373"/>
                  </a:moveTo>
                  <a:cubicBezTo>
                    <a:pt x="2141125" y="2809308"/>
                    <a:pt x="2070068" y="2504603"/>
                    <a:pt x="2022729" y="2442309"/>
                  </a:cubicBezTo>
                  <a:cubicBezTo>
                    <a:pt x="1884140" y="2259810"/>
                    <a:pt x="1887760" y="2160274"/>
                    <a:pt x="1834039" y="1937199"/>
                  </a:cubicBezTo>
                  <a:cubicBezTo>
                    <a:pt x="1808131" y="1829376"/>
                    <a:pt x="1789367" y="1719838"/>
                    <a:pt x="1789748" y="1609063"/>
                  </a:cubicBezTo>
                  <a:cubicBezTo>
                    <a:pt x="1790224" y="1464092"/>
                    <a:pt x="1822418" y="1321122"/>
                    <a:pt x="1870139" y="1183962"/>
                  </a:cubicBezTo>
                  <a:cubicBezTo>
                    <a:pt x="1921288" y="1036896"/>
                    <a:pt x="1991868" y="896307"/>
                    <a:pt x="2021110" y="743621"/>
                  </a:cubicBezTo>
                  <a:cubicBezTo>
                    <a:pt x="2046637" y="610842"/>
                    <a:pt x="2036921" y="474730"/>
                    <a:pt x="2010061" y="342047"/>
                  </a:cubicBezTo>
                  <a:cubicBezTo>
                    <a:pt x="1988058" y="233367"/>
                    <a:pt x="1954340" y="122210"/>
                    <a:pt x="1867376" y="55440"/>
                  </a:cubicBezTo>
                  <a:cubicBezTo>
                    <a:pt x="1806512" y="8767"/>
                    <a:pt x="1728883" y="-7140"/>
                    <a:pt x="1652683" y="2862"/>
                  </a:cubicBezTo>
                  <a:cubicBezTo>
                    <a:pt x="1508474" y="21816"/>
                    <a:pt x="1395984" y="127068"/>
                    <a:pt x="1295305" y="234129"/>
                  </a:cubicBezTo>
                  <a:cubicBezTo>
                    <a:pt x="1109377" y="431772"/>
                    <a:pt x="953453" y="654657"/>
                    <a:pt x="812101" y="886401"/>
                  </a:cubicBezTo>
                  <a:cubicBezTo>
                    <a:pt x="763619" y="965934"/>
                    <a:pt x="716566" y="1046230"/>
                    <a:pt x="668846" y="1126145"/>
                  </a:cubicBezTo>
                  <a:cubicBezTo>
                    <a:pt x="612839" y="1219871"/>
                    <a:pt x="555308" y="1312644"/>
                    <a:pt x="498443" y="1405799"/>
                  </a:cubicBezTo>
                  <a:cubicBezTo>
                    <a:pt x="451676" y="1482475"/>
                    <a:pt x="405289" y="1559342"/>
                    <a:pt x="355759" y="1634304"/>
                  </a:cubicBezTo>
                  <a:cubicBezTo>
                    <a:pt x="293275" y="1728887"/>
                    <a:pt x="225362" y="1819946"/>
                    <a:pt x="161449" y="1913576"/>
                  </a:cubicBezTo>
                  <a:cubicBezTo>
                    <a:pt x="86487" y="2023495"/>
                    <a:pt x="0" y="2189802"/>
                    <a:pt x="0" y="2189802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D419DCF-E52E-4774-921F-1A9E589C0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6887A1-BF5F-455B-B3D0-A0FA7B7DD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376C740-196E-47D9-97DD-FA626C705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931" y="3518322"/>
              <a:ext cx="2880722" cy="3317378"/>
            </a:xfrm>
            <a:custGeom>
              <a:avLst/>
              <a:gdLst>
                <a:gd name="connsiteX0" fmla="*/ 1604296 w 1604295"/>
                <a:gd name="connsiteY0" fmla="*/ 1847472 h 1847472"/>
                <a:gd name="connsiteX1" fmla="*/ 1517809 w 1604295"/>
                <a:gd name="connsiteY1" fmla="*/ 1544292 h 1847472"/>
                <a:gd name="connsiteX2" fmla="*/ 1394841 w 1604295"/>
                <a:gd name="connsiteY2" fmla="*/ 1183771 h 1847472"/>
                <a:gd name="connsiteX3" fmla="*/ 1318355 w 1604295"/>
                <a:gd name="connsiteY3" fmla="*/ 695233 h 1847472"/>
                <a:gd name="connsiteX4" fmla="*/ 1359884 w 1604295"/>
                <a:gd name="connsiteY4" fmla="*/ 397863 h 1847472"/>
                <a:gd name="connsiteX5" fmla="*/ 1359884 w 1604295"/>
                <a:gd name="connsiteY5" fmla="*/ 236700 h 1847472"/>
                <a:gd name="connsiteX6" fmla="*/ 1351598 w 1604295"/>
                <a:gd name="connsiteY6" fmla="*/ 67250 h 1847472"/>
                <a:gd name="connsiteX7" fmla="*/ 1316641 w 1604295"/>
                <a:gd name="connsiteY7" fmla="*/ 10767 h 1847472"/>
                <a:gd name="connsiteX8" fmla="*/ 1195292 w 1604295"/>
                <a:gd name="connsiteY8" fmla="*/ 34008 h 1847472"/>
                <a:gd name="connsiteX9" fmla="*/ 1005745 w 1604295"/>
                <a:gd name="connsiteY9" fmla="*/ 254988 h 1847472"/>
                <a:gd name="connsiteX10" fmla="*/ 763048 w 1604295"/>
                <a:gd name="connsiteY10" fmla="*/ 587315 h 1847472"/>
                <a:gd name="connsiteX11" fmla="*/ 548640 w 1604295"/>
                <a:gd name="connsiteY11" fmla="*/ 861444 h 1847472"/>
                <a:gd name="connsiteX12" fmla="*/ 328803 w 1604295"/>
                <a:gd name="connsiteY12" fmla="*/ 1145480 h 1847472"/>
                <a:gd name="connsiteX13" fmla="*/ 0 w 1604295"/>
                <a:gd name="connsiteY13" fmla="*/ 1607157 h 184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04295" h="1847472">
                  <a:moveTo>
                    <a:pt x="1604296" y="1847472"/>
                  </a:moveTo>
                  <a:cubicBezTo>
                    <a:pt x="1573721" y="1753270"/>
                    <a:pt x="1548479" y="1638399"/>
                    <a:pt x="1517809" y="1544292"/>
                  </a:cubicBezTo>
                  <a:cubicBezTo>
                    <a:pt x="1478471" y="1423515"/>
                    <a:pt x="1432846" y="1304929"/>
                    <a:pt x="1394841" y="1183771"/>
                  </a:cubicBezTo>
                  <a:cubicBezTo>
                    <a:pt x="1345025" y="1024893"/>
                    <a:pt x="1305497" y="860778"/>
                    <a:pt x="1318355" y="695233"/>
                  </a:cubicBezTo>
                  <a:cubicBezTo>
                    <a:pt x="1326071" y="595316"/>
                    <a:pt x="1353312" y="497780"/>
                    <a:pt x="1359884" y="397863"/>
                  </a:cubicBezTo>
                  <a:cubicBezTo>
                    <a:pt x="1363409" y="344237"/>
                    <a:pt x="1359503" y="290421"/>
                    <a:pt x="1359884" y="236700"/>
                  </a:cubicBezTo>
                  <a:cubicBezTo>
                    <a:pt x="1360265" y="179740"/>
                    <a:pt x="1366076" y="122114"/>
                    <a:pt x="1351598" y="67250"/>
                  </a:cubicBezTo>
                  <a:cubicBezTo>
                    <a:pt x="1345692" y="44866"/>
                    <a:pt x="1335691" y="23530"/>
                    <a:pt x="1316641" y="10767"/>
                  </a:cubicBezTo>
                  <a:cubicBezTo>
                    <a:pt x="1279874" y="-13998"/>
                    <a:pt x="1233202" y="8290"/>
                    <a:pt x="1195292" y="34008"/>
                  </a:cubicBezTo>
                  <a:cubicBezTo>
                    <a:pt x="1114330" y="89062"/>
                    <a:pt x="1060990" y="173644"/>
                    <a:pt x="1005745" y="254988"/>
                  </a:cubicBezTo>
                  <a:cubicBezTo>
                    <a:pt x="928688" y="368526"/>
                    <a:pt x="847058" y="478825"/>
                    <a:pt x="763048" y="587315"/>
                  </a:cubicBezTo>
                  <a:cubicBezTo>
                    <a:pt x="691991" y="679041"/>
                    <a:pt x="621697" y="771338"/>
                    <a:pt x="548640" y="861444"/>
                  </a:cubicBezTo>
                  <a:cubicBezTo>
                    <a:pt x="425672" y="1012987"/>
                    <a:pt x="453866" y="995747"/>
                    <a:pt x="328803" y="1145480"/>
                  </a:cubicBezTo>
                  <a:cubicBezTo>
                    <a:pt x="294418" y="1186628"/>
                    <a:pt x="21146" y="1558103"/>
                    <a:pt x="0" y="16071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A7BFC62-FABD-4718-9C08-C31EF1745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69" y="2957679"/>
              <a:ext cx="2196245" cy="3010367"/>
            </a:xfrm>
            <a:custGeom>
              <a:avLst/>
              <a:gdLst>
                <a:gd name="connsiteX0" fmla="*/ 1223105 w 1223105"/>
                <a:gd name="connsiteY0" fmla="*/ 0 h 1676495"/>
                <a:gd name="connsiteX1" fmla="*/ 1000792 w 1223105"/>
                <a:gd name="connsiteY1" fmla="*/ 254794 h 1676495"/>
                <a:gd name="connsiteX2" fmla="*/ 744760 w 1223105"/>
                <a:gd name="connsiteY2" fmla="*/ 651891 h 1676495"/>
                <a:gd name="connsiteX3" fmla="*/ 345758 w 1223105"/>
                <a:gd name="connsiteY3" fmla="*/ 1231773 h 1676495"/>
                <a:gd name="connsiteX4" fmla="*/ 0 w 1223105"/>
                <a:gd name="connsiteY4" fmla="*/ 1676495 h 1676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3105" h="1676495">
                  <a:moveTo>
                    <a:pt x="1223105" y="0"/>
                  </a:moveTo>
                  <a:cubicBezTo>
                    <a:pt x="1136523" y="72771"/>
                    <a:pt x="1066324" y="162401"/>
                    <a:pt x="1000792" y="254794"/>
                  </a:cubicBezTo>
                  <a:cubicBezTo>
                    <a:pt x="909733" y="383286"/>
                    <a:pt x="827723" y="517970"/>
                    <a:pt x="744760" y="651891"/>
                  </a:cubicBezTo>
                  <a:cubicBezTo>
                    <a:pt x="621030" y="851726"/>
                    <a:pt x="497777" y="1052608"/>
                    <a:pt x="345758" y="1231773"/>
                  </a:cubicBezTo>
                  <a:cubicBezTo>
                    <a:pt x="248888" y="1345978"/>
                    <a:pt x="61722" y="1540764"/>
                    <a:pt x="0" y="16764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78C2B3B-42DE-4307-A7F5-3C51DD2D9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34043" y="2855696"/>
              <a:ext cx="1200999" cy="3994030"/>
            </a:xfrm>
            <a:custGeom>
              <a:avLst/>
              <a:gdLst>
                <a:gd name="connsiteX0" fmla="*/ 668846 w 668845"/>
                <a:gd name="connsiteY0" fmla="*/ 2224305 h 2224304"/>
                <a:gd name="connsiteX1" fmla="*/ 486918 w 668845"/>
                <a:gd name="connsiteY1" fmla="*/ 1944365 h 2224304"/>
                <a:gd name="connsiteX2" fmla="*/ 376809 w 668845"/>
                <a:gd name="connsiteY2" fmla="*/ 1659663 h 2224304"/>
                <a:gd name="connsiteX3" fmla="*/ 319373 w 668845"/>
                <a:gd name="connsiteY3" fmla="*/ 1425157 h 2224304"/>
                <a:gd name="connsiteX4" fmla="*/ 264319 w 668845"/>
                <a:gd name="connsiteY4" fmla="*/ 1130834 h 2224304"/>
                <a:gd name="connsiteX5" fmla="*/ 278702 w 668845"/>
                <a:gd name="connsiteY5" fmla="*/ 882041 h 2224304"/>
                <a:gd name="connsiteX6" fmla="*/ 302609 w 668845"/>
                <a:gd name="connsiteY6" fmla="*/ 736118 h 2224304"/>
                <a:gd name="connsiteX7" fmla="*/ 360045 w 668845"/>
                <a:gd name="connsiteY7" fmla="*/ 444177 h 2224304"/>
                <a:gd name="connsiteX8" fmla="*/ 386334 w 668845"/>
                <a:gd name="connsiteY8" fmla="*/ 233675 h 2224304"/>
                <a:gd name="connsiteX9" fmla="*/ 0 w 668845"/>
                <a:gd name="connsiteY9" fmla="*/ 56795 h 2224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8845" h="2224304">
                  <a:moveTo>
                    <a:pt x="668846" y="2224305"/>
                  </a:moveTo>
                  <a:cubicBezTo>
                    <a:pt x="599218" y="2137151"/>
                    <a:pt x="537210" y="2043996"/>
                    <a:pt x="486918" y="1944365"/>
                  </a:cubicBezTo>
                  <a:cubicBezTo>
                    <a:pt x="441008" y="1853306"/>
                    <a:pt x="404717" y="1757770"/>
                    <a:pt x="376809" y="1659663"/>
                  </a:cubicBezTo>
                  <a:cubicBezTo>
                    <a:pt x="354806" y="1582224"/>
                    <a:pt x="337757" y="1503548"/>
                    <a:pt x="319373" y="1425157"/>
                  </a:cubicBezTo>
                  <a:cubicBezTo>
                    <a:pt x="296418" y="1327811"/>
                    <a:pt x="270510" y="1230657"/>
                    <a:pt x="264319" y="1130834"/>
                  </a:cubicBezTo>
                  <a:cubicBezTo>
                    <a:pt x="259080" y="1047681"/>
                    <a:pt x="266891" y="964528"/>
                    <a:pt x="278702" y="882041"/>
                  </a:cubicBezTo>
                  <a:cubicBezTo>
                    <a:pt x="285655" y="833274"/>
                    <a:pt x="293751" y="784601"/>
                    <a:pt x="302609" y="736118"/>
                  </a:cubicBezTo>
                  <a:cubicBezTo>
                    <a:pt x="320516" y="638582"/>
                    <a:pt x="339471" y="541237"/>
                    <a:pt x="360045" y="444177"/>
                  </a:cubicBezTo>
                  <a:cubicBezTo>
                    <a:pt x="374809" y="374549"/>
                    <a:pt x="389763" y="304541"/>
                    <a:pt x="386334" y="233675"/>
                  </a:cubicBezTo>
                  <a:cubicBezTo>
                    <a:pt x="383191" y="168809"/>
                    <a:pt x="391287" y="-120751"/>
                    <a:pt x="0" y="567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0C6FE7A-5F50-46A9-B473-A40F60CF9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7437" y="5668418"/>
              <a:ext cx="1982111" cy="1181308"/>
            </a:xfrm>
            <a:custGeom>
              <a:avLst/>
              <a:gdLst>
                <a:gd name="connsiteX0" fmla="*/ 1103852 w 1103852"/>
                <a:gd name="connsiteY0" fmla="*/ 657879 h 657879"/>
                <a:gd name="connsiteX1" fmla="*/ 883063 w 1103852"/>
                <a:gd name="connsiteY1" fmla="*/ 177724 h 657879"/>
                <a:gd name="connsiteX2" fmla="*/ 678085 w 1103852"/>
                <a:gd name="connsiteY2" fmla="*/ 17132 h 657879"/>
                <a:gd name="connsiteX3" fmla="*/ 461962 w 1103852"/>
                <a:gd name="connsiteY3" fmla="*/ 17132 h 657879"/>
                <a:gd name="connsiteX4" fmla="*/ 136398 w 1103852"/>
                <a:gd name="connsiteY4" fmla="*/ 267735 h 657879"/>
                <a:gd name="connsiteX5" fmla="*/ 0 w 1103852"/>
                <a:gd name="connsiteY5" fmla="*/ 650830 h 65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852" h="657879">
                  <a:moveTo>
                    <a:pt x="1103852" y="657879"/>
                  </a:moveTo>
                  <a:cubicBezTo>
                    <a:pt x="1071563" y="576250"/>
                    <a:pt x="937546" y="246494"/>
                    <a:pt x="883063" y="177724"/>
                  </a:cubicBezTo>
                  <a:cubicBezTo>
                    <a:pt x="828104" y="108382"/>
                    <a:pt x="761238" y="46279"/>
                    <a:pt x="678085" y="17132"/>
                  </a:cubicBezTo>
                  <a:cubicBezTo>
                    <a:pt x="608171" y="-7347"/>
                    <a:pt x="533210" y="-4013"/>
                    <a:pt x="461962" y="17132"/>
                  </a:cubicBezTo>
                  <a:cubicBezTo>
                    <a:pt x="326898" y="57137"/>
                    <a:pt x="214027" y="150101"/>
                    <a:pt x="136398" y="267735"/>
                  </a:cubicBezTo>
                  <a:cubicBezTo>
                    <a:pt x="86773" y="343078"/>
                    <a:pt x="16764" y="562153"/>
                    <a:pt x="0" y="65083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D2BF817-B70D-4687-9A70-09C0C6CF8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25817"/>
              <a:ext cx="2282549" cy="5138883"/>
            </a:xfrm>
            <a:custGeom>
              <a:avLst/>
              <a:gdLst>
                <a:gd name="connsiteX0" fmla="*/ 0 w 1271168"/>
                <a:gd name="connsiteY0" fmla="*/ 2861882 h 2861881"/>
                <a:gd name="connsiteX1" fmla="*/ 115157 w 1271168"/>
                <a:gd name="connsiteY1" fmla="*/ 2685002 h 2861881"/>
                <a:gd name="connsiteX2" fmla="*/ 277178 w 1271168"/>
                <a:gd name="connsiteY2" fmla="*/ 2461070 h 2861881"/>
                <a:gd name="connsiteX3" fmla="*/ 421958 w 1271168"/>
                <a:gd name="connsiteY3" fmla="*/ 2209514 h 2861881"/>
                <a:gd name="connsiteX4" fmla="*/ 690848 w 1271168"/>
                <a:gd name="connsiteY4" fmla="*/ 1751267 h 2861881"/>
                <a:gd name="connsiteX5" fmla="*/ 830580 w 1271168"/>
                <a:gd name="connsiteY5" fmla="*/ 1451039 h 2861881"/>
                <a:gd name="connsiteX6" fmla="*/ 917067 w 1271168"/>
                <a:gd name="connsiteY6" fmla="*/ 1276541 h 2861881"/>
                <a:gd name="connsiteX7" fmla="*/ 1114901 w 1271168"/>
                <a:gd name="connsiteY7" fmla="*/ 965835 h 2861881"/>
                <a:gd name="connsiteX8" fmla="*/ 1204627 w 1271168"/>
                <a:gd name="connsiteY8" fmla="*/ 819626 h 2861881"/>
                <a:gd name="connsiteX9" fmla="*/ 1271111 w 1271168"/>
                <a:gd name="connsiteY9" fmla="*/ 585311 h 2861881"/>
                <a:gd name="connsiteX10" fmla="*/ 1128141 w 1271168"/>
                <a:gd name="connsiteY10" fmla="*/ 292894 h 2861881"/>
                <a:gd name="connsiteX11" fmla="*/ 882110 w 1271168"/>
                <a:gd name="connsiteY11" fmla="*/ 135065 h 2861881"/>
                <a:gd name="connsiteX12" fmla="*/ 574929 w 1271168"/>
                <a:gd name="connsiteY12" fmla="*/ 0 h 286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71168" h="2861881">
                  <a:moveTo>
                    <a:pt x="0" y="2861882"/>
                  </a:moveTo>
                  <a:cubicBezTo>
                    <a:pt x="0" y="2861882"/>
                    <a:pt x="67151" y="2751201"/>
                    <a:pt x="115157" y="2685002"/>
                  </a:cubicBezTo>
                  <a:cubicBezTo>
                    <a:pt x="169259" y="2610326"/>
                    <a:pt x="226981" y="2538317"/>
                    <a:pt x="277178" y="2461070"/>
                  </a:cubicBezTo>
                  <a:cubicBezTo>
                    <a:pt x="329946" y="2379917"/>
                    <a:pt x="374142" y="2293715"/>
                    <a:pt x="421958" y="2209514"/>
                  </a:cubicBezTo>
                  <a:cubicBezTo>
                    <a:pt x="509492" y="2055495"/>
                    <a:pt x="609695" y="1908715"/>
                    <a:pt x="690848" y="1751267"/>
                  </a:cubicBezTo>
                  <a:cubicBezTo>
                    <a:pt x="741426" y="1653159"/>
                    <a:pt x="784670" y="1551432"/>
                    <a:pt x="830580" y="1451039"/>
                  </a:cubicBezTo>
                  <a:cubicBezTo>
                    <a:pt x="857631" y="1391984"/>
                    <a:pt x="885635" y="1333405"/>
                    <a:pt x="917067" y="1276541"/>
                  </a:cubicBezTo>
                  <a:cubicBezTo>
                    <a:pt x="976408" y="1169003"/>
                    <a:pt x="1046417" y="1067848"/>
                    <a:pt x="1114901" y="965835"/>
                  </a:cubicBezTo>
                  <a:cubicBezTo>
                    <a:pt x="1146810" y="918305"/>
                    <a:pt x="1177671" y="870109"/>
                    <a:pt x="1204627" y="819626"/>
                  </a:cubicBezTo>
                  <a:cubicBezTo>
                    <a:pt x="1243679" y="746665"/>
                    <a:pt x="1272635" y="667703"/>
                    <a:pt x="1271111" y="585311"/>
                  </a:cubicBezTo>
                  <a:cubicBezTo>
                    <a:pt x="1269111" y="473012"/>
                    <a:pt x="1209485" y="371284"/>
                    <a:pt x="1128141" y="292894"/>
                  </a:cubicBezTo>
                  <a:cubicBezTo>
                    <a:pt x="1057561" y="224790"/>
                    <a:pt x="971836" y="175260"/>
                    <a:pt x="882110" y="135065"/>
                  </a:cubicBezTo>
                  <a:cubicBezTo>
                    <a:pt x="779907" y="89249"/>
                    <a:pt x="672560" y="54673"/>
                    <a:pt x="574929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FCAC004-4B7F-45C4-834A-116FD2D03F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53524"/>
              <a:ext cx="1650357" cy="4733534"/>
            </a:xfrm>
            <a:custGeom>
              <a:avLst/>
              <a:gdLst>
                <a:gd name="connsiteX0" fmla="*/ 0 w 919096"/>
                <a:gd name="connsiteY0" fmla="*/ 2636139 h 2636139"/>
                <a:gd name="connsiteX1" fmla="*/ 274415 w 919096"/>
                <a:gd name="connsiteY1" fmla="*/ 2218277 h 2636139"/>
                <a:gd name="connsiteX2" fmla="*/ 607981 w 919096"/>
                <a:gd name="connsiteY2" fmla="*/ 1655921 h 2636139"/>
                <a:gd name="connsiteX3" fmla="*/ 792290 w 919096"/>
                <a:gd name="connsiteY3" fmla="*/ 1163003 h 2636139"/>
                <a:gd name="connsiteX4" fmla="*/ 914400 w 919096"/>
                <a:gd name="connsiteY4" fmla="*/ 808863 h 2636139"/>
                <a:gd name="connsiteX5" fmla="*/ 847344 w 919096"/>
                <a:gd name="connsiteY5" fmla="*/ 516922 h 2636139"/>
                <a:gd name="connsiteX6" fmla="*/ 610362 w 919096"/>
                <a:gd name="connsiteY6" fmla="*/ 366141 h 2636139"/>
                <a:gd name="connsiteX7" fmla="*/ 361379 w 919096"/>
                <a:gd name="connsiteY7" fmla="*/ 222599 h 2636139"/>
                <a:gd name="connsiteX8" fmla="*/ 67056 w 919096"/>
                <a:gd name="connsiteY8" fmla="*/ 0 h 263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096" h="2636139">
                  <a:moveTo>
                    <a:pt x="0" y="2636139"/>
                  </a:moveTo>
                  <a:cubicBezTo>
                    <a:pt x="0" y="2636139"/>
                    <a:pt x="162020" y="2392394"/>
                    <a:pt x="274415" y="2218277"/>
                  </a:cubicBezTo>
                  <a:cubicBezTo>
                    <a:pt x="392906" y="2034730"/>
                    <a:pt x="518732" y="1854994"/>
                    <a:pt x="607981" y="1655921"/>
                  </a:cubicBezTo>
                  <a:cubicBezTo>
                    <a:pt x="679799" y="1495806"/>
                    <a:pt x="726091" y="1325594"/>
                    <a:pt x="792290" y="1163003"/>
                  </a:cubicBezTo>
                  <a:cubicBezTo>
                    <a:pt x="839724" y="1046607"/>
                    <a:pt x="897922" y="933164"/>
                    <a:pt x="914400" y="808863"/>
                  </a:cubicBezTo>
                  <a:cubicBezTo>
                    <a:pt x="928116" y="705326"/>
                    <a:pt x="913543" y="596932"/>
                    <a:pt x="847344" y="516922"/>
                  </a:cubicBezTo>
                  <a:cubicBezTo>
                    <a:pt x="786956" y="444056"/>
                    <a:pt x="696087" y="407956"/>
                    <a:pt x="610362" y="366141"/>
                  </a:cubicBezTo>
                  <a:cubicBezTo>
                    <a:pt x="524161" y="324136"/>
                    <a:pt x="442722" y="273272"/>
                    <a:pt x="361379" y="222599"/>
                  </a:cubicBezTo>
                  <a:cubicBezTo>
                    <a:pt x="245459" y="150400"/>
                    <a:pt x="126968" y="121348"/>
                    <a:pt x="6705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193C743-6F98-4322-B366-AD0353B10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379002"/>
              <a:ext cx="1123546" cy="4116271"/>
            </a:xfrm>
            <a:custGeom>
              <a:avLst/>
              <a:gdLst>
                <a:gd name="connsiteX0" fmla="*/ 0 w 625711"/>
                <a:gd name="connsiteY0" fmla="*/ 2292382 h 2292381"/>
                <a:gd name="connsiteX1" fmla="*/ 181070 w 625711"/>
                <a:gd name="connsiteY1" fmla="*/ 2019967 h 2292381"/>
                <a:gd name="connsiteX2" fmla="*/ 385000 w 625711"/>
                <a:gd name="connsiteY2" fmla="*/ 1640967 h 2292381"/>
                <a:gd name="connsiteX3" fmla="*/ 514255 w 625711"/>
                <a:gd name="connsiteY3" fmla="*/ 1376839 h 2292381"/>
                <a:gd name="connsiteX4" fmla="*/ 606171 w 625711"/>
                <a:gd name="connsiteY4" fmla="*/ 1015079 h 2292381"/>
                <a:gd name="connsiteX5" fmla="*/ 606171 w 625711"/>
                <a:gd name="connsiteY5" fmla="*/ 673418 h 2292381"/>
                <a:gd name="connsiteX6" fmla="*/ 485489 w 625711"/>
                <a:gd name="connsiteY6" fmla="*/ 475297 h 2292381"/>
                <a:gd name="connsiteX7" fmla="*/ 313182 w 625711"/>
                <a:gd name="connsiteY7" fmla="*/ 328898 h 2292381"/>
                <a:gd name="connsiteX8" fmla="*/ 173831 w 625711"/>
                <a:gd name="connsiteY8" fmla="*/ 189643 h 2292381"/>
                <a:gd name="connsiteX9" fmla="*/ 0 w 625711"/>
                <a:gd name="connsiteY9" fmla="*/ 0 h 229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5711" h="2292381">
                  <a:moveTo>
                    <a:pt x="0" y="2292382"/>
                  </a:moveTo>
                  <a:cubicBezTo>
                    <a:pt x="0" y="2292382"/>
                    <a:pt x="110776" y="2140363"/>
                    <a:pt x="181070" y="2019967"/>
                  </a:cubicBezTo>
                  <a:cubicBezTo>
                    <a:pt x="253460" y="1896047"/>
                    <a:pt x="318325" y="1768031"/>
                    <a:pt x="385000" y="1640967"/>
                  </a:cubicBezTo>
                  <a:cubicBezTo>
                    <a:pt x="430625" y="1554099"/>
                    <a:pt x="478536" y="1468184"/>
                    <a:pt x="514255" y="1376839"/>
                  </a:cubicBezTo>
                  <a:cubicBezTo>
                    <a:pt x="559689" y="1260634"/>
                    <a:pt x="585788" y="1138333"/>
                    <a:pt x="606171" y="1015079"/>
                  </a:cubicBezTo>
                  <a:cubicBezTo>
                    <a:pt x="625031" y="900779"/>
                    <a:pt x="638556" y="784003"/>
                    <a:pt x="606171" y="673418"/>
                  </a:cubicBezTo>
                  <a:cubicBezTo>
                    <a:pt x="584168" y="598075"/>
                    <a:pt x="540258" y="531590"/>
                    <a:pt x="485489" y="475297"/>
                  </a:cubicBezTo>
                  <a:cubicBezTo>
                    <a:pt x="432911" y="421195"/>
                    <a:pt x="369475" y="379095"/>
                    <a:pt x="313182" y="328898"/>
                  </a:cubicBezTo>
                  <a:cubicBezTo>
                    <a:pt x="264128" y="285179"/>
                    <a:pt x="219361" y="237077"/>
                    <a:pt x="173831" y="189643"/>
                  </a:cubicBezTo>
                  <a:cubicBezTo>
                    <a:pt x="109347" y="122111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D3C2310-33DE-4B73-A297-67D5721A86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798206"/>
              <a:ext cx="756945" cy="3350210"/>
            </a:xfrm>
            <a:custGeom>
              <a:avLst/>
              <a:gdLst>
                <a:gd name="connsiteX0" fmla="*/ 0 w 421548"/>
                <a:gd name="connsiteY0" fmla="*/ 0 h 1865756"/>
                <a:gd name="connsiteX1" fmla="*/ 258699 w 421548"/>
                <a:gd name="connsiteY1" fmla="*/ 330803 h 1865756"/>
                <a:gd name="connsiteX2" fmla="*/ 408051 w 421548"/>
                <a:gd name="connsiteY2" fmla="*/ 617887 h 1865756"/>
                <a:gd name="connsiteX3" fmla="*/ 408051 w 421548"/>
                <a:gd name="connsiteY3" fmla="*/ 910781 h 1865756"/>
                <a:gd name="connsiteX4" fmla="*/ 336233 w 421548"/>
                <a:gd name="connsiteY4" fmla="*/ 1269683 h 1865756"/>
                <a:gd name="connsiteX5" fmla="*/ 186881 w 421548"/>
                <a:gd name="connsiteY5" fmla="*/ 1582674 h 1865756"/>
                <a:gd name="connsiteX6" fmla="*/ 0 w 421548"/>
                <a:gd name="connsiteY6" fmla="*/ 1865757 h 186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1548" h="1865756">
                  <a:moveTo>
                    <a:pt x="0" y="0"/>
                  </a:moveTo>
                  <a:cubicBezTo>
                    <a:pt x="0" y="0"/>
                    <a:pt x="155734" y="188309"/>
                    <a:pt x="258699" y="330803"/>
                  </a:cubicBezTo>
                  <a:cubicBezTo>
                    <a:pt x="322517" y="419100"/>
                    <a:pt x="383096" y="512255"/>
                    <a:pt x="408051" y="617887"/>
                  </a:cubicBezTo>
                  <a:cubicBezTo>
                    <a:pt x="430625" y="713613"/>
                    <a:pt x="420815" y="812768"/>
                    <a:pt x="408051" y="910781"/>
                  </a:cubicBezTo>
                  <a:cubicBezTo>
                    <a:pt x="392240" y="1032129"/>
                    <a:pt x="376142" y="1154049"/>
                    <a:pt x="336233" y="1269683"/>
                  </a:cubicBezTo>
                  <a:cubicBezTo>
                    <a:pt x="298418" y="1379125"/>
                    <a:pt x="246412" y="1483138"/>
                    <a:pt x="186881" y="1582674"/>
                  </a:cubicBezTo>
                  <a:cubicBezTo>
                    <a:pt x="122777" y="1689640"/>
                    <a:pt x="0" y="1865757"/>
                    <a:pt x="0" y="18657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78B8B6B-A236-4752-937C-83AF1C4EC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247513"/>
              <a:ext cx="515229" cy="2438941"/>
            </a:xfrm>
            <a:custGeom>
              <a:avLst/>
              <a:gdLst>
                <a:gd name="connsiteX0" fmla="*/ 11621 w 286935"/>
                <a:gd name="connsiteY0" fmla="*/ 1358265 h 1358264"/>
                <a:gd name="connsiteX1" fmla="*/ 163830 w 286935"/>
                <a:gd name="connsiteY1" fmla="*/ 1157287 h 1358264"/>
                <a:gd name="connsiteX2" fmla="*/ 258604 w 286935"/>
                <a:gd name="connsiteY2" fmla="*/ 858679 h 1358264"/>
                <a:gd name="connsiteX3" fmla="*/ 284417 w 286935"/>
                <a:gd name="connsiteY3" fmla="*/ 577310 h 1358264"/>
                <a:gd name="connsiteX4" fmla="*/ 215456 w 286935"/>
                <a:gd name="connsiteY4" fmla="*/ 330422 h 1358264"/>
                <a:gd name="connsiteX5" fmla="*/ 0 w 286935"/>
                <a:gd name="connsiteY5" fmla="*/ 0 h 135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935" h="1358264">
                  <a:moveTo>
                    <a:pt x="11621" y="1358265"/>
                  </a:moveTo>
                  <a:cubicBezTo>
                    <a:pt x="11621" y="1358265"/>
                    <a:pt x="104299" y="1269016"/>
                    <a:pt x="163830" y="1157287"/>
                  </a:cubicBezTo>
                  <a:cubicBezTo>
                    <a:pt x="213074" y="1064800"/>
                    <a:pt x="237458" y="961453"/>
                    <a:pt x="258604" y="858679"/>
                  </a:cubicBezTo>
                  <a:cubicBezTo>
                    <a:pt x="277749" y="765905"/>
                    <a:pt x="293180" y="671512"/>
                    <a:pt x="284417" y="577310"/>
                  </a:cubicBezTo>
                  <a:cubicBezTo>
                    <a:pt x="276511" y="491680"/>
                    <a:pt x="250412" y="409099"/>
                    <a:pt x="215456" y="330422"/>
                  </a:cubicBezTo>
                  <a:cubicBezTo>
                    <a:pt x="153353" y="190405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16B9790-C202-4F5D-8BEC-130557782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752232"/>
              <a:ext cx="300409" cy="1599679"/>
            </a:xfrm>
            <a:custGeom>
              <a:avLst/>
              <a:gdLst>
                <a:gd name="connsiteX0" fmla="*/ 0 w 167300"/>
                <a:gd name="connsiteY0" fmla="*/ 0 h 890873"/>
                <a:gd name="connsiteX1" fmla="*/ 143732 w 167300"/>
                <a:gd name="connsiteY1" fmla="*/ 233077 h 890873"/>
                <a:gd name="connsiteX2" fmla="*/ 160973 w 167300"/>
                <a:gd name="connsiteY2" fmla="*/ 482822 h 890873"/>
                <a:gd name="connsiteX3" fmla="*/ 0 w 167300"/>
                <a:gd name="connsiteY3" fmla="*/ 890873 h 89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300" h="890873">
                  <a:moveTo>
                    <a:pt x="0" y="0"/>
                  </a:moveTo>
                  <a:cubicBezTo>
                    <a:pt x="0" y="0"/>
                    <a:pt x="110585" y="127254"/>
                    <a:pt x="143732" y="233077"/>
                  </a:cubicBezTo>
                  <a:cubicBezTo>
                    <a:pt x="168974" y="313563"/>
                    <a:pt x="172593" y="399098"/>
                    <a:pt x="160973" y="482822"/>
                  </a:cubicBezTo>
                  <a:cubicBezTo>
                    <a:pt x="136970" y="655892"/>
                    <a:pt x="0" y="890873"/>
                    <a:pt x="0" y="890873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E0884AE-BEEF-4D8B-B59B-1EFC91429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31253" y="14016"/>
              <a:ext cx="5523537" cy="3012568"/>
            </a:xfrm>
            <a:custGeom>
              <a:avLst/>
              <a:gdLst>
                <a:gd name="connsiteX0" fmla="*/ 3076099 w 3076098"/>
                <a:gd name="connsiteY0" fmla="*/ 12287 h 1677721"/>
                <a:gd name="connsiteX1" fmla="*/ 3054287 w 3076098"/>
                <a:gd name="connsiteY1" fmla="*/ 609029 h 1677721"/>
                <a:gd name="connsiteX2" fmla="*/ 3054287 w 3076098"/>
                <a:gd name="connsiteY2" fmla="*/ 824770 h 1677721"/>
                <a:gd name="connsiteX3" fmla="*/ 3002375 w 3076098"/>
                <a:gd name="connsiteY3" fmla="*/ 1158240 h 1677721"/>
                <a:gd name="connsiteX4" fmla="*/ 2945797 w 3076098"/>
                <a:gd name="connsiteY4" fmla="*/ 1277112 h 1677721"/>
                <a:gd name="connsiteX5" fmla="*/ 2706815 w 3076098"/>
                <a:gd name="connsiteY5" fmla="*/ 1492853 h 1677721"/>
                <a:gd name="connsiteX6" fmla="*/ 2451735 w 3076098"/>
                <a:gd name="connsiteY6" fmla="*/ 1618583 h 1677721"/>
                <a:gd name="connsiteX7" fmla="*/ 2128457 w 3076098"/>
                <a:gd name="connsiteY7" fmla="*/ 1677448 h 1677721"/>
                <a:gd name="connsiteX8" fmla="*/ 1672495 w 3076098"/>
                <a:gd name="connsiteY8" fmla="*/ 1505522 h 1677721"/>
                <a:gd name="connsiteX9" fmla="*/ 1445038 w 3076098"/>
                <a:gd name="connsiteY9" fmla="*/ 1230916 h 1677721"/>
                <a:gd name="connsiteX10" fmla="*/ 1381506 w 3076098"/>
                <a:gd name="connsiteY10" fmla="*/ 1044035 h 1677721"/>
                <a:gd name="connsiteX11" fmla="*/ 1260253 w 3076098"/>
                <a:gd name="connsiteY11" fmla="*/ 837533 h 1677721"/>
                <a:gd name="connsiteX12" fmla="*/ 1108520 w 3076098"/>
                <a:gd name="connsiteY12" fmla="*/ 772954 h 1677721"/>
                <a:gd name="connsiteX13" fmla="*/ 955358 w 3076098"/>
                <a:gd name="connsiteY13" fmla="*/ 751427 h 1677721"/>
                <a:gd name="connsiteX14" fmla="*/ 763810 w 3076098"/>
                <a:gd name="connsiteY14" fmla="*/ 764762 h 1677721"/>
                <a:gd name="connsiteX15" fmla="*/ 651224 w 3076098"/>
                <a:gd name="connsiteY15" fmla="*/ 728186 h 1677721"/>
                <a:gd name="connsiteX16" fmla="*/ 510730 w 3076098"/>
                <a:gd name="connsiteY16" fmla="*/ 587788 h 1677721"/>
                <a:gd name="connsiteX17" fmla="*/ 323183 w 3076098"/>
                <a:gd name="connsiteY17" fmla="*/ 353187 h 1677721"/>
                <a:gd name="connsiteX18" fmla="*/ 0 w 3076098"/>
                <a:gd name="connsiteY18" fmla="*/ 0 h 167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76098" h="1677721">
                  <a:moveTo>
                    <a:pt x="3076099" y="12287"/>
                  </a:moveTo>
                  <a:cubicBezTo>
                    <a:pt x="3069336" y="183071"/>
                    <a:pt x="3053525" y="438150"/>
                    <a:pt x="3054287" y="609029"/>
                  </a:cubicBezTo>
                  <a:cubicBezTo>
                    <a:pt x="3054572" y="680942"/>
                    <a:pt x="3056477" y="752856"/>
                    <a:pt x="3054287" y="824770"/>
                  </a:cubicBezTo>
                  <a:cubicBezTo>
                    <a:pt x="3050858" y="937832"/>
                    <a:pt x="3038285" y="1051084"/>
                    <a:pt x="3002375" y="1158240"/>
                  </a:cubicBezTo>
                  <a:cubicBezTo>
                    <a:pt x="2988374" y="1200055"/>
                    <a:pt x="2969895" y="1240155"/>
                    <a:pt x="2945797" y="1277112"/>
                  </a:cubicBezTo>
                  <a:cubicBezTo>
                    <a:pt x="2886742" y="1367885"/>
                    <a:pt x="2798636" y="1434846"/>
                    <a:pt x="2706815" y="1492853"/>
                  </a:cubicBezTo>
                  <a:cubicBezTo>
                    <a:pt x="2626424" y="1543717"/>
                    <a:pt x="2541080" y="1586103"/>
                    <a:pt x="2451735" y="1618583"/>
                  </a:cubicBezTo>
                  <a:cubicBezTo>
                    <a:pt x="2347817" y="1656398"/>
                    <a:pt x="2238851" y="1680591"/>
                    <a:pt x="2128457" y="1677448"/>
                  </a:cubicBezTo>
                  <a:cubicBezTo>
                    <a:pt x="1962436" y="1672781"/>
                    <a:pt x="1804702" y="1606677"/>
                    <a:pt x="1672495" y="1505522"/>
                  </a:cubicBezTo>
                  <a:cubicBezTo>
                    <a:pt x="1576483" y="1432084"/>
                    <a:pt x="1493520" y="1341501"/>
                    <a:pt x="1445038" y="1230916"/>
                  </a:cubicBezTo>
                  <a:cubicBezTo>
                    <a:pt x="1418653" y="1170623"/>
                    <a:pt x="1401794" y="1106710"/>
                    <a:pt x="1381506" y="1044035"/>
                  </a:cubicBezTo>
                  <a:cubicBezTo>
                    <a:pt x="1356360" y="966026"/>
                    <a:pt x="1324261" y="887730"/>
                    <a:pt x="1260253" y="837533"/>
                  </a:cubicBezTo>
                  <a:cubicBezTo>
                    <a:pt x="1216628" y="803243"/>
                    <a:pt x="1162717" y="786194"/>
                    <a:pt x="1108520" y="772954"/>
                  </a:cubicBezTo>
                  <a:cubicBezTo>
                    <a:pt x="1058228" y="760667"/>
                    <a:pt x="1007078" y="750570"/>
                    <a:pt x="955358" y="751427"/>
                  </a:cubicBezTo>
                  <a:cubicBezTo>
                    <a:pt x="891064" y="752475"/>
                    <a:pt x="827818" y="770001"/>
                    <a:pt x="763810" y="764762"/>
                  </a:cubicBezTo>
                  <a:cubicBezTo>
                    <a:pt x="723995" y="761524"/>
                    <a:pt x="685514" y="748760"/>
                    <a:pt x="651224" y="728186"/>
                  </a:cubicBezTo>
                  <a:cubicBezTo>
                    <a:pt x="594074" y="693896"/>
                    <a:pt x="552545" y="639985"/>
                    <a:pt x="510730" y="587788"/>
                  </a:cubicBezTo>
                  <a:cubicBezTo>
                    <a:pt x="448151" y="509683"/>
                    <a:pt x="384524" y="432245"/>
                    <a:pt x="323183" y="353187"/>
                  </a:cubicBezTo>
                  <a:cubicBezTo>
                    <a:pt x="246221" y="253937"/>
                    <a:pt x="94202" y="82868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DC19431-34DB-4F62-A4D8-ED38ECCB9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87455" y="75587"/>
              <a:ext cx="4681672" cy="2637228"/>
            </a:xfrm>
            <a:custGeom>
              <a:avLst/>
              <a:gdLst>
                <a:gd name="connsiteX0" fmla="*/ 2568321 w 2607257"/>
                <a:gd name="connsiteY0" fmla="*/ 18002 h 1468691"/>
                <a:gd name="connsiteX1" fmla="*/ 2590609 w 2607257"/>
                <a:gd name="connsiteY1" fmla="*/ 258509 h 1468691"/>
                <a:gd name="connsiteX2" fmla="*/ 2606802 w 2607257"/>
                <a:gd name="connsiteY2" fmla="*/ 563118 h 1468691"/>
                <a:gd name="connsiteX3" fmla="*/ 2587181 w 2607257"/>
                <a:gd name="connsiteY3" fmla="*/ 910400 h 1468691"/>
                <a:gd name="connsiteX4" fmla="*/ 2568702 w 2607257"/>
                <a:gd name="connsiteY4" fmla="*/ 1001554 h 1468691"/>
                <a:gd name="connsiteX5" fmla="*/ 2407063 w 2607257"/>
                <a:gd name="connsiteY5" fmla="*/ 1262348 h 1468691"/>
                <a:gd name="connsiteX6" fmla="*/ 2211896 w 2607257"/>
                <a:gd name="connsiteY6" fmla="*/ 1390078 h 1468691"/>
                <a:gd name="connsiteX7" fmla="*/ 1936623 w 2607257"/>
                <a:gd name="connsiteY7" fmla="*/ 1466660 h 1468691"/>
                <a:gd name="connsiteX8" fmla="*/ 1749933 w 2607257"/>
                <a:gd name="connsiteY8" fmla="*/ 1447514 h 1468691"/>
                <a:gd name="connsiteX9" fmla="*/ 1594295 w 2607257"/>
                <a:gd name="connsiteY9" fmla="*/ 1351788 h 1468691"/>
                <a:gd name="connsiteX10" fmla="*/ 1512951 w 2607257"/>
                <a:gd name="connsiteY10" fmla="*/ 1227392 h 1468691"/>
                <a:gd name="connsiteX11" fmla="*/ 1500949 w 2607257"/>
                <a:gd name="connsiteY11" fmla="*/ 992886 h 1468691"/>
                <a:gd name="connsiteX12" fmla="*/ 1541621 w 2607257"/>
                <a:gd name="connsiteY12" fmla="*/ 803910 h 1468691"/>
                <a:gd name="connsiteX13" fmla="*/ 1541621 w 2607257"/>
                <a:gd name="connsiteY13" fmla="*/ 665131 h 1468691"/>
                <a:gd name="connsiteX14" fmla="*/ 1429131 w 2607257"/>
                <a:gd name="connsiteY14" fmla="*/ 526352 h 1468691"/>
                <a:gd name="connsiteX15" fmla="*/ 1163383 w 2607257"/>
                <a:gd name="connsiteY15" fmla="*/ 449771 h 1468691"/>
                <a:gd name="connsiteX16" fmla="*/ 811530 w 2607257"/>
                <a:gd name="connsiteY16" fmla="*/ 406718 h 1468691"/>
                <a:gd name="connsiteX17" fmla="*/ 574548 w 2607257"/>
                <a:gd name="connsiteY17" fmla="*/ 354044 h 1468691"/>
                <a:gd name="connsiteX18" fmla="*/ 284893 w 2607257"/>
                <a:gd name="connsiteY18" fmla="*/ 224885 h 1468691"/>
                <a:gd name="connsiteX19" fmla="*/ 0 w 2607257"/>
                <a:gd name="connsiteY19" fmla="*/ 0 h 146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07257" h="1468691">
                  <a:moveTo>
                    <a:pt x="2568321" y="18002"/>
                  </a:moveTo>
                  <a:cubicBezTo>
                    <a:pt x="2574989" y="70009"/>
                    <a:pt x="2587752" y="206121"/>
                    <a:pt x="2590609" y="258509"/>
                  </a:cubicBezTo>
                  <a:cubicBezTo>
                    <a:pt x="2596134" y="360045"/>
                    <a:pt x="2604707" y="461486"/>
                    <a:pt x="2606802" y="563118"/>
                  </a:cubicBezTo>
                  <a:cubicBezTo>
                    <a:pt x="2609088" y="679228"/>
                    <a:pt x="2602802" y="795338"/>
                    <a:pt x="2587181" y="910400"/>
                  </a:cubicBezTo>
                  <a:cubicBezTo>
                    <a:pt x="2582990" y="941165"/>
                    <a:pt x="2577274" y="971645"/>
                    <a:pt x="2568702" y="1001554"/>
                  </a:cubicBezTo>
                  <a:cubicBezTo>
                    <a:pt x="2540222" y="1101471"/>
                    <a:pt x="2482501" y="1190816"/>
                    <a:pt x="2407063" y="1262348"/>
                  </a:cubicBezTo>
                  <a:cubicBezTo>
                    <a:pt x="2350294" y="1316165"/>
                    <a:pt x="2283047" y="1357313"/>
                    <a:pt x="2211896" y="1390078"/>
                  </a:cubicBezTo>
                  <a:cubicBezTo>
                    <a:pt x="2124742" y="1430179"/>
                    <a:pt x="2032159" y="1458754"/>
                    <a:pt x="1936623" y="1466660"/>
                  </a:cubicBezTo>
                  <a:cubicBezTo>
                    <a:pt x="1873567" y="1471898"/>
                    <a:pt x="1809845" y="1467517"/>
                    <a:pt x="1749933" y="1447514"/>
                  </a:cubicBezTo>
                  <a:cubicBezTo>
                    <a:pt x="1691449" y="1428083"/>
                    <a:pt x="1638109" y="1395222"/>
                    <a:pt x="1594295" y="1351788"/>
                  </a:cubicBezTo>
                  <a:cubicBezTo>
                    <a:pt x="1558576" y="1316450"/>
                    <a:pt x="1530001" y="1274540"/>
                    <a:pt x="1512951" y="1227392"/>
                  </a:cubicBezTo>
                  <a:cubicBezTo>
                    <a:pt x="1485900" y="1152811"/>
                    <a:pt x="1487519" y="1071467"/>
                    <a:pt x="1500949" y="992886"/>
                  </a:cubicBezTo>
                  <a:cubicBezTo>
                    <a:pt x="1511808" y="929354"/>
                    <a:pt x="1529810" y="867251"/>
                    <a:pt x="1541621" y="803910"/>
                  </a:cubicBezTo>
                  <a:cubicBezTo>
                    <a:pt x="1550194" y="757714"/>
                    <a:pt x="1554194" y="710279"/>
                    <a:pt x="1541621" y="665131"/>
                  </a:cubicBezTo>
                  <a:cubicBezTo>
                    <a:pt x="1525143" y="605981"/>
                    <a:pt x="1481233" y="559403"/>
                    <a:pt x="1429131" y="526352"/>
                  </a:cubicBezTo>
                  <a:cubicBezTo>
                    <a:pt x="1350455" y="476536"/>
                    <a:pt x="1256157" y="461772"/>
                    <a:pt x="1163383" y="449771"/>
                  </a:cubicBezTo>
                  <a:cubicBezTo>
                    <a:pt x="1046131" y="434626"/>
                    <a:pt x="928306" y="424720"/>
                    <a:pt x="811530" y="406718"/>
                  </a:cubicBezTo>
                  <a:cubicBezTo>
                    <a:pt x="731425" y="394335"/>
                    <a:pt x="652081" y="377571"/>
                    <a:pt x="574548" y="354044"/>
                  </a:cubicBezTo>
                  <a:cubicBezTo>
                    <a:pt x="472916" y="323279"/>
                    <a:pt x="375094" y="280702"/>
                    <a:pt x="284893" y="224885"/>
                  </a:cubicBezTo>
                  <a:cubicBezTo>
                    <a:pt x="181832" y="161068"/>
                    <a:pt x="90868" y="80296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F5735E-2BC7-4236-B830-616EBBBC7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0305" y="31802"/>
              <a:ext cx="3763077" cy="2110194"/>
            </a:xfrm>
            <a:custGeom>
              <a:avLst/>
              <a:gdLst>
                <a:gd name="connsiteX0" fmla="*/ 1950434 w 2095685"/>
                <a:gd name="connsiteY0" fmla="*/ 0 h 1175182"/>
                <a:gd name="connsiteX1" fmla="*/ 2077307 w 2095685"/>
                <a:gd name="connsiteY1" fmla="*/ 479108 h 1175182"/>
                <a:gd name="connsiteX2" fmla="*/ 2089309 w 2095685"/>
                <a:gd name="connsiteY2" fmla="*/ 826008 h 1175182"/>
                <a:gd name="connsiteX3" fmla="*/ 1987582 w 2095685"/>
                <a:gd name="connsiteY3" fmla="*/ 1101185 h 1175182"/>
                <a:gd name="connsiteX4" fmla="*/ 1818037 w 2095685"/>
                <a:gd name="connsiteY4" fmla="*/ 1173004 h 1175182"/>
                <a:gd name="connsiteX5" fmla="*/ 1694402 w 2095685"/>
                <a:gd name="connsiteY5" fmla="*/ 1157097 h 1175182"/>
                <a:gd name="connsiteX6" fmla="*/ 1594676 w 2095685"/>
                <a:gd name="connsiteY6" fmla="*/ 1013555 h 1175182"/>
                <a:gd name="connsiteX7" fmla="*/ 1664494 w 2095685"/>
                <a:gd name="connsiteY7" fmla="*/ 790289 h 1175182"/>
                <a:gd name="connsiteX8" fmla="*/ 1684401 w 2095685"/>
                <a:gd name="connsiteY8" fmla="*/ 527114 h 1175182"/>
                <a:gd name="connsiteX9" fmla="*/ 1550765 w 2095685"/>
                <a:gd name="connsiteY9" fmla="*/ 343662 h 1175182"/>
                <a:gd name="connsiteX10" fmla="*/ 1315402 w 2095685"/>
                <a:gd name="connsiteY10" fmla="*/ 265938 h 1175182"/>
                <a:gd name="connsiteX11" fmla="*/ 876586 w 2095685"/>
                <a:gd name="connsiteY11" fmla="*/ 200120 h 1175182"/>
                <a:gd name="connsiteX12" fmla="*/ 591312 w 2095685"/>
                <a:gd name="connsiteY12" fmla="*/ 186119 h 1175182"/>
                <a:gd name="connsiteX13" fmla="*/ 0 w 2095685"/>
                <a:gd name="connsiteY13" fmla="*/ 16669 h 117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95685" h="1175182">
                  <a:moveTo>
                    <a:pt x="1950434" y="0"/>
                  </a:moveTo>
                  <a:cubicBezTo>
                    <a:pt x="1973485" y="77629"/>
                    <a:pt x="2063115" y="399383"/>
                    <a:pt x="2077307" y="479108"/>
                  </a:cubicBezTo>
                  <a:cubicBezTo>
                    <a:pt x="2097786" y="593693"/>
                    <a:pt x="2100167" y="710089"/>
                    <a:pt x="2089309" y="826008"/>
                  </a:cubicBezTo>
                  <a:cubicBezTo>
                    <a:pt x="2079784" y="927545"/>
                    <a:pt x="2061401" y="1032891"/>
                    <a:pt x="1987582" y="1101185"/>
                  </a:cubicBezTo>
                  <a:cubicBezTo>
                    <a:pt x="1941481" y="1143762"/>
                    <a:pt x="1880616" y="1165670"/>
                    <a:pt x="1818037" y="1173004"/>
                  </a:cubicBezTo>
                  <a:cubicBezTo>
                    <a:pt x="1775746" y="1177957"/>
                    <a:pt x="1732693" y="1175195"/>
                    <a:pt x="1694402" y="1157097"/>
                  </a:cubicBezTo>
                  <a:cubicBezTo>
                    <a:pt x="1638110" y="1130427"/>
                    <a:pt x="1600295" y="1075373"/>
                    <a:pt x="1594676" y="1013555"/>
                  </a:cubicBezTo>
                  <a:cubicBezTo>
                    <a:pt x="1587532" y="934879"/>
                    <a:pt x="1635633" y="864870"/>
                    <a:pt x="1664494" y="790289"/>
                  </a:cubicBezTo>
                  <a:cubicBezTo>
                    <a:pt x="1696974" y="706279"/>
                    <a:pt x="1708594" y="613791"/>
                    <a:pt x="1684401" y="527114"/>
                  </a:cubicBezTo>
                  <a:cubicBezTo>
                    <a:pt x="1663351" y="451580"/>
                    <a:pt x="1616488" y="386620"/>
                    <a:pt x="1550765" y="343662"/>
                  </a:cubicBezTo>
                  <a:cubicBezTo>
                    <a:pt x="1480947" y="298133"/>
                    <a:pt x="1397508" y="282131"/>
                    <a:pt x="1315402" y="265938"/>
                  </a:cubicBezTo>
                  <a:cubicBezTo>
                    <a:pt x="1170051" y="237173"/>
                    <a:pt x="1024128" y="212027"/>
                    <a:pt x="876586" y="200120"/>
                  </a:cubicBezTo>
                  <a:cubicBezTo>
                    <a:pt x="781717" y="192500"/>
                    <a:pt x="686276" y="193643"/>
                    <a:pt x="591312" y="186119"/>
                  </a:cubicBezTo>
                  <a:cubicBezTo>
                    <a:pt x="465296" y="176213"/>
                    <a:pt x="160211" y="193453"/>
                    <a:pt x="0" y="16669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2" name="Bottom Right">
            <a:extLst>
              <a:ext uri="{FF2B5EF4-FFF2-40B4-BE49-F238E27FC236}">
                <a16:creationId xmlns:a16="http://schemas.microsoft.com/office/drawing/2014/main" id="{83664CB5-2BA0-493E-BEC5-BACF868A1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4DC3445-FC3D-4F90-BC75-AD8EDD18A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34" name="Graphic 157">
              <a:extLst>
                <a:ext uri="{FF2B5EF4-FFF2-40B4-BE49-F238E27FC236}">
                  <a16:creationId xmlns:a16="http://schemas.microsoft.com/office/drawing/2014/main" id="{70D6C503-0ABE-48A7-BA0B-D5A26B558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6DEB1DC4-C3A0-4645-B456-02A9FFA2C9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2ECF4175-31D6-4A9B-87A4-4C29667497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508D2906-75CA-4435-A320-08EBBA06B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51B8B373-782A-4568-BDF3-093F398F1A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707C3AD9-7FDD-480C-91FF-0D3A977DF2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8EF16B5-D539-41A0-9FDE-164CE88FE8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2FFF8CB-E294-4944-A954-FC2866B255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2CD3167-A8E1-4652-8AFE-0E5D9A90C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299F6-9586-4EE6-957D-22B58C377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2785797"/>
          </a:xfrm>
        </p:spPr>
        <p:txBody>
          <a:bodyPr anchor="b">
            <a:normAutofit/>
          </a:bodyPr>
          <a:lstStyle/>
          <a:p>
            <a:pPr algn="ctr"/>
            <a:endParaRPr lang="ru-RU" sz="60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406C93-22D7-4C52-8C9C-53E211A46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091" y="1435030"/>
            <a:ext cx="8188033" cy="4678057"/>
          </a:xfrm>
        </p:spPr>
        <p:txBody>
          <a:bodyPr>
            <a:normAutofit/>
          </a:bodyPr>
          <a:lstStyle/>
          <a:p>
            <a:pPr algn="ctr"/>
            <a:r>
              <a:rPr lang="ru-RU" b="0" i="0" dirty="0">
                <a:effectLst/>
                <a:latin typeface="+mj-lt"/>
              </a:rPr>
              <a:t>Согласно Европейской конвенции об иммунитете государств 1972 г., иммунитет не признается: если государство отказалось от него; само предъявило иск; спор возник по трудовому контракту в связи с недвижимостью, требованиями о возмещении ущерба, а также в связи с осуществлением в стране суда, рассматривающего дело, коммерческой деятельности.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6968617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RegularSeed_2SEEDS">
      <a:dk1>
        <a:srgbClr val="000000"/>
      </a:dk1>
      <a:lt1>
        <a:srgbClr val="FFFFFF"/>
      </a:lt1>
      <a:dk2>
        <a:srgbClr val="191634"/>
      </a:dk2>
      <a:lt2>
        <a:srgbClr val="F0F0F3"/>
      </a:lt2>
      <a:accent1>
        <a:srgbClr val="A7A537"/>
      </a:accent1>
      <a:accent2>
        <a:srgbClr val="C3904D"/>
      </a:accent2>
      <a:accent3>
        <a:srgbClr val="82AB43"/>
      </a:accent3>
      <a:accent4>
        <a:srgbClr val="3B69B1"/>
      </a:accent4>
      <a:accent5>
        <a:srgbClr val="504DC3"/>
      </a:accent5>
      <a:accent6>
        <a:srgbClr val="6F3BB1"/>
      </a:accent6>
      <a:hlink>
        <a:srgbClr val="5759C7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400</Words>
  <Application>Microsoft Office PowerPoint</Application>
  <PresentationFormat>Широкоэкранный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Avenir Next LT Pro</vt:lpstr>
      <vt:lpstr>AvenirNext LT Pro Medium</vt:lpstr>
      <vt:lpstr>Helvetica Neue</vt:lpstr>
      <vt:lpstr>Sagona Book</vt:lpstr>
      <vt:lpstr>ExploreVTI</vt:lpstr>
      <vt:lpstr>Иммунитет государства и его виды</vt:lpstr>
      <vt:lpstr>Иммунитет государства</vt:lpstr>
      <vt:lpstr>Иммунитет государства</vt:lpstr>
      <vt:lpstr>Юрисдикционные иммунитеты государств</vt:lpstr>
      <vt:lpstr>Виды иммунитета в теории и практике государств</vt:lpstr>
      <vt:lpstr>Судебный иммунитет </vt:lpstr>
      <vt:lpstr>Под иммунитетом от принудительного исполнения решения</vt:lpstr>
      <vt:lpstr>Иммунитет от предварительного обеспечения иска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Иммунитет государства и его виды</dc:title>
  <dc:creator>Елсукова Дарья Борисовна</dc:creator>
  <cp:lastModifiedBy>Елсукова Дарья Борисовна</cp:lastModifiedBy>
  <cp:revision>1</cp:revision>
  <dcterms:created xsi:type="dcterms:W3CDTF">2021-10-05T20:28:31Z</dcterms:created>
  <dcterms:modified xsi:type="dcterms:W3CDTF">2021-10-05T21:49:03Z</dcterms:modified>
</cp:coreProperties>
</file>