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3" r:id="rId8"/>
    <p:sldId id="264" r:id="rId9"/>
    <p:sldId id="265" r:id="rId10"/>
    <p:sldId id="271" r:id="rId11"/>
    <p:sldId id="267" r:id="rId12"/>
    <p:sldId id="268" r:id="rId13"/>
    <p:sldId id="266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47727-621D-4845-B728-137A3A88F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0A9F66-CA10-44DB-A581-9B2E4B578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7E335-3F52-4A44-A8D0-4C12F252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DFA64-1EE6-4128-B6DA-2110228A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20E5F-F742-4C04-A5C5-4D01BAE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2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3A7B3-8137-453C-A682-6B92B207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E761CC-4EC0-4551-BFFA-18E36DDA6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D2D93-D5B8-47BE-BA3B-A621BA5B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1E57B-381A-4CAB-B75E-78915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62C92-0D75-4851-9A3B-32E98987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9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8AB117-2DF5-4D3B-869E-626FAD4F4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9DFBBA-340B-499F-9D24-4549DA76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6828C-EC24-4812-A6E3-EFB78D1E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0165E-A6FD-4297-8CE4-91B62164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06EDF-E573-449A-80D5-E9C6D64E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5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E9C6A-0EC5-4769-8BF7-9CB2B304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9FC69-FDF3-456A-9220-931B50FD3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3A28E-C20F-45FA-ADF5-2369C1AE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5043E-FE10-4D24-A24E-BC0D8957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534F4-3129-4BE2-BD91-D8951426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9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9DB13-3FE3-49CD-B115-3E2EA004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F6291-95DE-4B11-8016-0B4904E43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56CD5-70A1-44AA-9F28-7E5EA07E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F9C67-4097-452F-8886-C02F6695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EA762-C108-42F6-8F52-6BF9587A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43E45-6390-4BD0-846A-8C86055F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63307-BBBC-4977-A567-C3B0A4B14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17E88-A7C3-4690-ACCA-AEADC0E1F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B63C1-69C6-4F3A-999B-E736E3A5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EFF75-B518-4131-948C-E0AB74D5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74160-B7A8-4D37-81C9-66D4C5D0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4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18D40-4636-4DA6-8D8D-9F35511A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AF885-8997-4B5E-AE6B-3BBE87E4A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36A98-CDF2-4AFC-BFFB-471F9D4A8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C0349-F141-4EEA-BB48-874235C78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820A08-2029-4126-B74B-81F92C3D3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369132-4F5B-46D8-B5A5-EA1CB6E0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29297F-EB7B-4E84-B935-F658389F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1D7516-0B06-4716-A41A-74A9C035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AC094-AE4C-4B14-BE7C-C586BACC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18E792-4867-4E73-B9B0-70019A79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28424-3CFE-4B33-9A6D-06029D70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A6500-4BE6-4719-A101-4BA5AE2A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5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AA1032-9F31-45CB-9888-6B53AD19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CC7CAC-40CE-4F5D-8E05-E3A19044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F0446B-028A-491D-956C-FC212CAC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9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EBD00-C101-4678-A919-DB24D17E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F3FEB-C849-4588-A74E-8B6C2452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83F33-66F1-42FA-80AC-6866648F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58DED-AF53-4291-8279-9B855CDF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C9F0B-BBE7-442C-9E91-2428878C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79647E-0795-49A3-99B6-4B9C81B8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9F729-0B2D-4AFB-B694-27488407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496DE4-320F-481A-84C0-16C42492D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00E39-65B5-48A8-9FC0-D67CB56FF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DCF45-BFFD-4097-92D7-1D537E90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3EF4E2-66FC-4FBE-A866-5156AE35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B0050-0390-4810-8E07-9D1CC704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84336-642D-4FCF-9C8F-C660823F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8E7E8-C468-4801-95A6-B1B32DEFA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5B923-2991-4C93-AEC8-35083664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F24E-2811-4AEC-89A9-BE6C56F2F82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5B008-C684-489E-947D-3BF307EC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13E6B1-0A88-4770-AB3F-7AA26CBB5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B4C6-EF68-4EF1-8001-3284BE58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8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Твоя страна и национальность в душе? — Трикки — тесты для девочек">
            <a:extLst>
              <a:ext uri="{FF2B5EF4-FFF2-40B4-BE49-F238E27FC236}">
                <a16:creationId xmlns:a16="http://schemas.microsoft.com/office/drawing/2014/main" id="{525AC820-7173-40A2-87C0-FEBC7E8C8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1" b="39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016EB-635D-47F2-8713-544C9A66B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ru-RU" sz="9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Корпорации в зарубежном праве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C7E733-732C-4958-A10F-129D575B8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Выполнили студенты группы ЮЮГ-311 Юсков Павел и Епищев Владислав</a:t>
            </a:r>
          </a:p>
        </p:txBody>
      </p:sp>
    </p:spTree>
    <p:extLst>
      <p:ext uri="{BB962C8B-B14F-4D97-AF65-F5344CB8AC3E}">
        <p14:creationId xmlns:p14="http://schemas.microsoft.com/office/powerpoint/2010/main" val="228172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9916AB-7291-4F02-BAF9-2D92062B4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47E67EA-CE1E-4C70-9747-4138116E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200" b="0" i="0" dirty="0">
                <a:solidFill>
                  <a:srgbClr val="FFFFFF"/>
                </a:solidFill>
                <a:effectLst/>
                <a:latin typeface="Merriweather" panose="00000500000000000000" pitchFamily="2" charset="-52"/>
              </a:rPr>
              <a:t>Характерная особенность германской традиции состоит в тесной связи банков с промышленностью. На основе акционерных, финансовых, а также деловых связей происходит межотраслевая интеграция промышленных институтов с финансовыми институтами в устойчивые горизонтальные корпоративные промышленно-финансовые объединения. </a:t>
            </a:r>
          </a:p>
          <a:p>
            <a:r>
              <a:rPr lang="ru-RU" sz="2200" b="0" i="0" dirty="0">
                <a:solidFill>
                  <a:srgbClr val="FFFFFF"/>
                </a:solidFill>
                <a:effectLst/>
                <a:latin typeface="Merriweather" panose="00000500000000000000" pitchFamily="2" charset="-52"/>
              </a:rPr>
              <a:t>Банки принимают участие не только в финансировании инвестиционных проектов, но и в управлении предприятиями. Поэтому центрами создания корпораций в Германии являются, как правило, крупнейшие банки.</a:t>
            </a:r>
          </a:p>
          <a:p>
            <a:r>
              <a:rPr lang="ru-RU" sz="2200" b="0" i="0" dirty="0">
                <a:solidFill>
                  <a:srgbClr val="FFFFFF"/>
                </a:solidFill>
                <a:effectLst/>
                <a:latin typeface="Merriweather" panose="00000500000000000000" pitchFamily="2" charset="-52"/>
              </a:rPr>
              <a:t>Например, вокруг Deutsche Bank AG группируются такие известные промышленные компании как Bosch, Siemens</a:t>
            </a:r>
            <a:endParaRPr lang="ru-RU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69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32383F-604E-404B-8054-D2CD98600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980C9AD-8549-4D9F-B11A-D4B91D4B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Япония была первой неевропейской страной, которая вступила на путь капиталистического развития по европейскому и американскому образцу. </a:t>
            </a:r>
          </a:p>
          <a:p>
            <a:r>
              <a:rPr lang="ru-RU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Данный институт в Японии на протяжении XX века претерпел значительные изменения: практически перестали существовать некоторые виды юридических лиц, которые обладали феодально-клановым, семейным характером, изменилась корпоративная система.</a:t>
            </a:r>
          </a:p>
          <a:p>
            <a:r>
              <a:rPr lang="ru-RU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В начале XX века появилось большое количество крупных и мелких юридических лиц, а к 60-ым годам ситуация изменилась. Так, например, характерной особенностью деятельности юридических лиц в Японии сегодня является их стремление стать частью большей компании. Результатом такого стремления становится существование большого числа мелких и средних дочерних компаний. Особое влияние на формирование японского законодательства оказало право Германии, Франции и США. Именно поэтому организационно юридические лица Японии сходны с американскими и немецкими аналогами. Сегодня правовой статус и виды юридических лиц регулируются Гражданским и Коммерческим (Торговым) кодексами Японии, а также специальными актами законодательства.</a:t>
            </a:r>
          </a:p>
          <a:p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5E694-E444-4ED7-95DC-8D59186B7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44715" y="-1206402"/>
            <a:ext cx="14336715" cy="80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69309EF-27BA-4F56-B45A-DE2AE028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78" y="1060174"/>
            <a:ext cx="10673522" cy="5116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Согласно Закону Японии «О компаниях» от 26.07.2005 №86 учреждаются юридические лица в следующих организационно-правовых формах: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- общества: акционерная компания/общество с ограниченной ответственностью (корпорации);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- партнерства: полное товарищество/коммандитное товарищество (товарищества);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- особые виды (совместные предприятия, профсоюзы );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- индивидуальные предприятия (семейные фирмы).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Указанные объединения предпринимателей в Японии могут называться общим термином «корпорация». Государственные предприятия называются «публичными корпорациями».</a:t>
            </a:r>
          </a:p>
          <a:p>
            <a:endParaRPr lang="ru-RU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45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Зарубежное законодательство – АО «ТЛС-ГРУП»">
            <a:extLst>
              <a:ext uri="{FF2B5EF4-FFF2-40B4-BE49-F238E27FC236}">
                <a16:creationId xmlns:a16="http://schemas.microsoft.com/office/drawing/2014/main" id="{5CD92D00-DD0C-4028-8C8C-A18DE7372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 b="80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76B37-55BE-46BD-B67F-5E15CF12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8EB69-7943-4CD8-AA6C-1691E5C3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Зарубежная доктрина и законодательство разделяют юридические лица на </a:t>
            </a:r>
            <a:r>
              <a:rPr lang="ru-RU" sz="1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персональные объединения —</a:t>
            </a:r>
            <a:r>
              <a:rPr lang="ru-RU" sz="1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объединения лиц и </a:t>
            </a:r>
            <a:r>
              <a:rPr lang="ru-RU" sz="1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капитальные объединения —</a:t>
            </a:r>
            <a:r>
              <a:rPr lang="ru-RU" sz="1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объединения капиталов. К первым относятся товарищества и их разновидности, а также производственные кооперативы.</a:t>
            </a:r>
            <a:endParaRPr lang="ru-RU" sz="18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Правовой формой «капитального общества» является акционерное общество , известное континентальному праву, в том числе и российскому; аналогом такого общества является предпринимательская корпорация в США. К капитальным обществам относятся и такие разновидности акционерного общества, известные европейскому законодательству, как коммандитные акционерные общества, или коммандитные товарищества на акциях, представляющие собой своеобразное сочетание коммандитного товарищества и акционерного общества. Кроме того, в качестве капитальных обществ рассматриваются различные модификации акционерных обществ.</a:t>
            </a:r>
            <a:endParaRPr lang="ru-RU" sz="18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5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4F941-B911-4F46-8AF5-F3198AE6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внимание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590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Корпоративные споры — Адвокат Игорь Огородников">
            <a:extLst>
              <a:ext uri="{FF2B5EF4-FFF2-40B4-BE49-F238E27FC236}">
                <a16:creationId xmlns:a16="http://schemas.microsoft.com/office/drawing/2014/main" id="{D4123C3A-04EC-4854-A9F2-2D2445BB3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203E-5ACE-433D-81B2-F3884EDE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D59D-67CD-4EDF-AEA4-261A7F7B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Корпорация это </a:t>
            </a:r>
            <a:r>
              <a:rPr lang="ru-RU" sz="26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форма организации бизнеса, основанная на долевой собственности и раздельной функции собственника и управления.</a:t>
            </a:r>
            <a:endParaRPr lang="ru-RU" sz="2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в отношении корпоративного права: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англо-саксонское корпоративное право — регулирование;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романо-германский тип права — нормативный, предписывающий;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Азиатско-Тихоокеанский регион — конвергентный;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российский — интегральный;</a:t>
            </a:r>
          </a:p>
          <a:p>
            <a:pPr marL="0" indent="0">
              <a:buNone/>
            </a:pPr>
            <a:endParaRPr lang="ru-RU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0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DC204-2126-4A52-98E6-79718B34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этот счет М. И. Кулагин отмечал следующее: «По мере того как акционерные общества превращались в основную разновидность торговых товариществ, изменялась трактовка их правовой природы и в законодательстве капиталистических стран, и в буржуазной </a:t>
            </a:r>
            <a:r>
              <a:rPr lang="ru-RU" sz="2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цивилистической</a:t>
            </a:r>
            <a:r>
              <a:rPr lang="ru-RU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доктрине. Причем в англо-американском праве указанные вопросы вообще не рассматривались как проблема, заслуживающая сколь-нибудь пристального изучения. Акционерные общества традиционно трактовались в странах общего права как корпорации, самостоятельные субъекты права. В силу исторических причин в странах континентальной системы права юридической природе акционерного общества всегда уделялось большое внимание».</a:t>
            </a:r>
          </a:p>
          <a:p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40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Американские корпорации не собираются покидать китайский рынок — Российская  газета">
            <a:extLst>
              <a:ext uri="{FF2B5EF4-FFF2-40B4-BE49-F238E27FC236}">
                <a16:creationId xmlns:a16="http://schemas.microsoft.com/office/drawing/2014/main" id="{D1BC8AEB-0769-408D-A5D2-65FF34873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32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70317F-C34E-4F57-841E-3BE79436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Корпорация в США – это полноправное юридическое лицо, которое может заключать контракты, оформлять кредиты, подавать иски в суд, выпускать ценные бумаги, и за все свои обязательства перед кредиторами она отвечает своими активами. Благодаря возможности отделить свое личное имущество и обязательства от учредителей, корпорации пользуются большой популярностью среди бизнесменов. Так, как за результаты работы компании на них не могут подать в суд, только на корпорацию.</a:t>
            </a:r>
            <a:endParaRPr lang="ru-RU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6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5 особенностей американского менталитета, к которым вам нужно будет  привыкнуть – ForumDaily">
            <a:extLst>
              <a:ext uri="{FF2B5EF4-FFF2-40B4-BE49-F238E27FC236}">
                <a16:creationId xmlns:a16="http://schemas.microsoft.com/office/drawing/2014/main" id="{4A840772-E7A0-40BB-997E-CCEB77C3A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" b="279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B788292-D063-4FDE-9B62-762CB4E16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Американская модель корпорации была создана с учетом ориентированной на рынок финансовой системы, основанной на развитом рынке капитала, широком спектре различных финансовых инструментов. Для преследуемых целей корпорации подразделяются на 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государственные корпорации, добиваясь удовлетворения политических, государственных потребностей, например, городов как юридических лиц, Почтовой службы США;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частные корпорации с целью получения частных льгот .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0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В США в 2019/2020 учебном году обучались 546 студентов из Узбекистана –  Газета.uz">
            <a:extLst>
              <a:ext uri="{FF2B5EF4-FFF2-40B4-BE49-F238E27FC236}">
                <a16:creationId xmlns:a16="http://schemas.microsoft.com/office/drawing/2014/main" id="{D221D08B-BEB6-477B-85DA-14EC21F0F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9" b="3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E286B-CF4F-42FB-8767-07DECF83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7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Ключевые свойства корпорации в США</a:t>
            </a:r>
            <a:br>
              <a:rPr lang="ru-RU" sz="37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761F5-A3DF-45A3-B821-8F38E7BD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капитал формируется путем эмиссии акций;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количество акционеров неограниченно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купля-продажа, обмен, передача ценных бумаг не нуждается в согласовании других акционеров. Их владельцы сами вольны распоряжаться своими акциями;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собственность корпорации в США четко регламентируется количеством акций, чем больше последних в собственности тем большей частью юрлица владеет учредителей;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сложная форма управления: должен быть совет директоров, менеджмент;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много обязательств: необходимо ежегодно проводить сборы акционеров, периодически менять совет директоров, документировать все решения сборов и советов;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ограниченная ответственность: акционеры корпорации в США получают прибыль по результатам работы в виде дивидендов, но юридическое лицо отвечает за выполнение обязательств только своими активами, так как учредители не несут личной ответственности по ее долгам;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одинаковая цель: главной задачей корпорации является обеспечение прибыли для своих акционеров, но нередко эту бизнес-структуру выбирают для создания благотворительных организаций.</a:t>
            </a:r>
          </a:p>
          <a:p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Открыть компанию в Великобритании(Англии) c UraFinance">
            <a:extLst>
              <a:ext uri="{FF2B5EF4-FFF2-40B4-BE49-F238E27FC236}">
                <a16:creationId xmlns:a16="http://schemas.microsoft.com/office/drawing/2014/main" id="{75502D35-D45A-4F0B-9B1B-C440D8BE7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4FF9FC8-772C-4BD3-9344-3D4F66D3B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Англии корпорации — это как отдельные лица, так и корпорации. Торговые корпорации называются компаниями, делятся на публичные (аналог от крытого акционерного общества по российскому законодательству) и частные. В Великобритании существует ряд нормативных правовых актов, например, Закон о промышленном развитии от 1968 года, Закон о компаниях 1985 года и т. д. Достижение английского корпоративного права — это глубокое развитие теории акционерного права.</a:t>
            </a:r>
          </a:p>
          <a:p>
            <a:r>
              <a:rPr lang="ru-RU" sz="22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Английское право</a:t>
            </a:r>
            <a:r>
              <a:rPr lang="ru-RU" sz="2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не дает однозначного определения термина «компания» — ни многочисленные законы, регулирующие деятельность компаний, ни судебные прецеденты не содержат его определения. В основу правового статуса компании заложена идея корпорации — образования, созданного при помощи права и призванного выполнять функцию номинального, искусственного участника правовых отношений.</a:t>
            </a:r>
            <a:endParaRPr lang="ru-RU" sz="22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07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Бизнес в Великобритании: регистрация компании удаленно в условиях  всемирного карантина | InternationalWealth.info">
            <a:extLst>
              <a:ext uri="{FF2B5EF4-FFF2-40B4-BE49-F238E27FC236}">
                <a16:creationId xmlns:a16="http://schemas.microsoft.com/office/drawing/2014/main" id="{691B6929-B775-44C0-AB61-423EDFB0E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9ADF209-0B07-4961-8AF5-F13DE6E2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доктрине английского права корпорацией называют юридическое лицо и делят корпорации на </a:t>
            </a:r>
            <a:r>
              <a:rPr lang="ru-RU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единоличные</a:t>
            </a:r>
            <a:r>
              <a:rPr lang="ru-RU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и на </a:t>
            </a:r>
            <a:r>
              <a:rPr lang="ru-RU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объединение лиц</a:t>
            </a:r>
            <a:r>
              <a:rPr lang="ru-RU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Торговые корпорации Англии именуются </a:t>
            </a:r>
            <a:r>
              <a:rPr lang="ru-RU" sz="24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компаниями</a:t>
            </a:r>
            <a:r>
              <a:rPr lang="ru-RU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и определяются Законом о компаниях 2006 г. Этот правовой акт указывает, что компания может быть создана двумя и более лицами для законной цели с ограниченной или неограниченной ответственностью. Компания признается юридическим лицом со дня регистрации меморандума компании и выдачи учредителям сертификата об этом. С этого момента компания становится самостоятельным и независимым от состава ее членов участником делового оборота.</a:t>
            </a:r>
            <a:endParaRPr lang="ru-RU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1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Открыть компанию в Германии c UraFinance">
            <a:extLst>
              <a:ext uri="{FF2B5EF4-FFF2-40B4-BE49-F238E27FC236}">
                <a16:creationId xmlns:a16="http://schemas.microsoft.com/office/drawing/2014/main" id="{21318EC5-DFFF-4169-980A-FD45E2C6A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498FC52-08D8-44BB-AAD1-BDDA3ABC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 </a:t>
            </a:r>
            <a:r>
              <a:rPr lang="ru-RU" sz="20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Германии</a:t>
            </a:r>
            <a:r>
              <a:rPr lang="ru-RU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прототипом корпорации является такое понятие как</a:t>
            </a:r>
            <a:r>
              <a:rPr lang="ru-RU" sz="20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общество, объединение. Это понятие  охватывает собой различные объединения — как коммерческие, так и некоммерческие. Вместе с тем в германской литературе практически все авторы пишут о раздробленности регулирования этой формы юридического лица, об отсутствии единой типологии.</a:t>
            </a:r>
          </a:p>
          <a:p>
            <a:r>
              <a:rPr lang="ru-RU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Одни авторы четко разграничивают такие понятия, как корпорация и объединение капиталов, другие же, наоборот, считают эти понятия идентичными. Смысл существования корпорации состоит в объединении капиталов, и отсюда наименование </a:t>
            </a:r>
            <a:r>
              <a:rPr lang="ru-RU" sz="200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Kapitalgesellschaften</a:t>
            </a:r>
            <a:r>
              <a:rPr lang="ru-RU" sz="20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(корпорации)</a:t>
            </a:r>
            <a:r>
              <a:rPr lang="ru-RU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ru-RU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В отличие от персональных объединений здесь личное участие необязательно; участие передается и наследуется; правовой статус приобретается сложнее, чем в объединении лиц; как правило, члены объединения не отвечают за долги; волеизъявление осуществляется по большинству голосов, а дела обычно ведутся от имени объединения</a:t>
            </a:r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9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1228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Merriweather</vt:lpstr>
      <vt:lpstr>Roboto</vt:lpstr>
      <vt:lpstr>Times New Roman</vt:lpstr>
      <vt:lpstr>Тема Office</vt:lpstr>
      <vt:lpstr>Корпорации в зарубежном праве</vt:lpstr>
      <vt:lpstr>Введение</vt:lpstr>
      <vt:lpstr>Презентация PowerPoint</vt:lpstr>
      <vt:lpstr>Презентация PowerPoint</vt:lpstr>
      <vt:lpstr>Презентация PowerPoint</vt:lpstr>
      <vt:lpstr>Ключевые свойства корпорации в США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Юсков Павел Алексеевич</dc:creator>
  <cp:lastModifiedBy>Юсков Павел Алексеевич</cp:lastModifiedBy>
  <cp:revision>5</cp:revision>
  <dcterms:created xsi:type="dcterms:W3CDTF">2022-03-29T13:13:15Z</dcterms:created>
  <dcterms:modified xsi:type="dcterms:W3CDTF">2022-03-30T05:34:18Z</dcterms:modified>
</cp:coreProperties>
</file>