
<file path=[Content_Types].xml><?xml version="1.0" encoding="utf-8"?>
<Types xmlns="http://schemas.openxmlformats.org/package/2006/content-types"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ms-powerpoint.changesinfo+xml" PartName="/ppt/changesInfos/changesInfo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ова Щербаков" userId="36f470442e52bcea" providerId="LiveId" clId="{26EA0D36-6A47-4650-BEEF-9A416106D17B}"/>
    <pc:docChg chg="modSld">
      <pc:chgData name="Вова Щербаков" userId="36f470442e52bcea" providerId="LiveId" clId="{26EA0D36-6A47-4650-BEEF-9A416106D17B}" dt="2022-05-25T11:55:07.023" v="1" actId="20577"/>
      <pc:docMkLst>
        <pc:docMk/>
      </pc:docMkLst>
      <pc:sldChg chg="modSp mod">
        <pc:chgData name="Вова Щербаков" userId="36f470442e52bcea" providerId="LiveId" clId="{26EA0D36-6A47-4650-BEEF-9A416106D17B}" dt="2022-05-25T11:55:07.023" v="1" actId="20577"/>
        <pc:sldMkLst>
          <pc:docMk/>
          <pc:sldMk cId="3912747309" sldId="268"/>
        </pc:sldMkLst>
        <pc:spChg chg="mod">
          <ac:chgData name="Вова Щербаков" userId="36f470442e52bcea" providerId="LiveId" clId="{26EA0D36-6A47-4650-BEEF-9A416106D17B}" dt="2022-05-25T11:55:07.023" v="1" actId="20577"/>
          <ac:spMkLst>
            <pc:docMk/>
            <pc:sldMk cId="3912747309" sldId="268"/>
            <ac:spMk id="3" creationId="{37FC2D8F-56D2-4ADF-B439-0E09E7C3789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F628BC-1C57-46D5-99E7-FA1407444CEB}" type="doc">
      <dgm:prSet loTypeId="urn:microsoft.com/office/officeart/2005/8/layout/hierarchy3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CBEE1C85-CE5B-4B14-AEEF-6A7F20F653E9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смерть;</a:t>
          </a:r>
        </a:p>
      </dgm:t>
    </dgm:pt>
    <dgm:pt modelId="{B1F92FE6-07C9-4D7C-8B04-EF82E7FE5ECF}" type="parTrans" cxnId="{41ABCA38-8546-44C5-B352-7786B05750ED}">
      <dgm:prSet/>
      <dgm:spPr/>
      <dgm:t>
        <a:bodyPr/>
        <a:lstStyle/>
        <a:p>
          <a:endParaRPr lang="ru-RU"/>
        </a:p>
      </dgm:t>
    </dgm:pt>
    <dgm:pt modelId="{EF19DFF0-86D6-40E5-83FE-18849F30CF3B}" type="sibTrans" cxnId="{41ABCA38-8546-44C5-B352-7786B05750ED}">
      <dgm:prSet/>
      <dgm:spPr/>
      <dgm:t>
        <a:bodyPr/>
        <a:lstStyle/>
        <a:p>
          <a:endParaRPr lang="ru-RU"/>
        </a:p>
      </dgm:t>
    </dgm:pt>
    <dgm:pt modelId="{12D8AD39-E43C-40D2-A098-8F04A25950FB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объявление лица умершим на основании презумпции безвестного отсутствия в течение определенного в законе срока.</a:t>
          </a:r>
        </a:p>
      </dgm:t>
    </dgm:pt>
    <dgm:pt modelId="{55C03E38-5B7C-4A17-A778-F2660A79CE81}" type="parTrans" cxnId="{7E862E49-DCBC-445F-8776-D1D54A52F21B}">
      <dgm:prSet/>
      <dgm:spPr/>
      <dgm:t>
        <a:bodyPr/>
        <a:lstStyle/>
        <a:p>
          <a:endParaRPr lang="ru-RU"/>
        </a:p>
      </dgm:t>
    </dgm:pt>
    <dgm:pt modelId="{9C648C9C-13FA-4014-8171-78CAD168E1A2}" type="sibTrans" cxnId="{7E862E49-DCBC-445F-8776-D1D54A52F21B}">
      <dgm:prSet/>
      <dgm:spPr/>
      <dgm:t>
        <a:bodyPr/>
        <a:lstStyle/>
        <a:p>
          <a:endParaRPr lang="ru-RU"/>
        </a:p>
      </dgm:t>
    </dgm:pt>
    <dgm:pt modelId="{CFA19AB7-FC33-4552-BB54-8EB8FA06DF12}" type="pres">
      <dgm:prSet presAssocID="{5CF628BC-1C57-46D5-99E7-FA1407444C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899E80-BA3B-4B83-A488-C5001C9FB6C7}" type="pres">
      <dgm:prSet presAssocID="{CBEE1C85-CE5B-4B14-AEEF-6A7F20F653E9}" presName="root" presStyleCnt="0"/>
      <dgm:spPr/>
    </dgm:pt>
    <dgm:pt modelId="{7FCC65E3-EE72-40CA-9920-807D5FC1C3BF}" type="pres">
      <dgm:prSet presAssocID="{CBEE1C85-CE5B-4B14-AEEF-6A7F20F653E9}" presName="rootComposite" presStyleCnt="0"/>
      <dgm:spPr/>
    </dgm:pt>
    <dgm:pt modelId="{D2ED87B7-DFE6-4D0D-AA39-E93C8E7E1507}" type="pres">
      <dgm:prSet presAssocID="{CBEE1C85-CE5B-4B14-AEEF-6A7F20F653E9}" presName="rootText" presStyleLbl="node1" presStyleIdx="0" presStyleCnt="2"/>
      <dgm:spPr/>
    </dgm:pt>
    <dgm:pt modelId="{90C719C2-9AC7-46AB-8B3A-480D8BEEF1C0}" type="pres">
      <dgm:prSet presAssocID="{CBEE1C85-CE5B-4B14-AEEF-6A7F20F653E9}" presName="rootConnector" presStyleLbl="node1" presStyleIdx="0" presStyleCnt="2"/>
      <dgm:spPr/>
    </dgm:pt>
    <dgm:pt modelId="{4FD74D23-142D-4C9A-9F11-21AFF89617BA}" type="pres">
      <dgm:prSet presAssocID="{CBEE1C85-CE5B-4B14-AEEF-6A7F20F653E9}" presName="childShape" presStyleCnt="0"/>
      <dgm:spPr/>
    </dgm:pt>
    <dgm:pt modelId="{EB00E046-CA86-4B2A-80BE-1E3CBA0F109B}" type="pres">
      <dgm:prSet presAssocID="{12D8AD39-E43C-40D2-A098-8F04A25950FB}" presName="root" presStyleCnt="0"/>
      <dgm:spPr/>
    </dgm:pt>
    <dgm:pt modelId="{7E2B9BE8-33E2-4FE5-A58E-7BA3EC4AD990}" type="pres">
      <dgm:prSet presAssocID="{12D8AD39-E43C-40D2-A098-8F04A25950FB}" presName="rootComposite" presStyleCnt="0"/>
      <dgm:spPr/>
    </dgm:pt>
    <dgm:pt modelId="{4CEB2F12-BAF3-46DC-BB80-050822B35E92}" type="pres">
      <dgm:prSet presAssocID="{12D8AD39-E43C-40D2-A098-8F04A25950FB}" presName="rootText" presStyleLbl="node1" presStyleIdx="1" presStyleCnt="2"/>
      <dgm:spPr/>
    </dgm:pt>
    <dgm:pt modelId="{7FDF1692-9AB1-41FE-8B53-45358F18CD1F}" type="pres">
      <dgm:prSet presAssocID="{12D8AD39-E43C-40D2-A098-8F04A25950FB}" presName="rootConnector" presStyleLbl="node1" presStyleIdx="1" presStyleCnt="2"/>
      <dgm:spPr/>
    </dgm:pt>
    <dgm:pt modelId="{F80EF3AB-5CD0-4E0B-8A51-B01392D77F3A}" type="pres">
      <dgm:prSet presAssocID="{12D8AD39-E43C-40D2-A098-8F04A25950FB}" presName="childShape" presStyleCnt="0"/>
      <dgm:spPr/>
    </dgm:pt>
  </dgm:ptLst>
  <dgm:cxnLst>
    <dgm:cxn modelId="{41ABCA38-8546-44C5-B352-7786B05750ED}" srcId="{5CF628BC-1C57-46D5-99E7-FA1407444CEB}" destId="{CBEE1C85-CE5B-4B14-AEEF-6A7F20F653E9}" srcOrd="0" destOrd="0" parTransId="{B1F92FE6-07C9-4D7C-8B04-EF82E7FE5ECF}" sibTransId="{EF19DFF0-86D6-40E5-83FE-18849F30CF3B}"/>
    <dgm:cxn modelId="{7E862E49-DCBC-445F-8776-D1D54A52F21B}" srcId="{5CF628BC-1C57-46D5-99E7-FA1407444CEB}" destId="{12D8AD39-E43C-40D2-A098-8F04A25950FB}" srcOrd="1" destOrd="0" parTransId="{55C03E38-5B7C-4A17-A778-F2660A79CE81}" sibTransId="{9C648C9C-13FA-4014-8171-78CAD168E1A2}"/>
    <dgm:cxn modelId="{25D04E81-28DD-45DA-91C5-6C2D90B77EC3}" type="presOf" srcId="{CBEE1C85-CE5B-4B14-AEEF-6A7F20F653E9}" destId="{90C719C2-9AC7-46AB-8B3A-480D8BEEF1C0}" srcOrd="1" destOrd="0" presId="urn:microsoft.com/office/officeart/2005/8/layout/hierarchy3"/>
    <dgm:cxn modelId="{A267F486-5D30-46B0-8BCA-335425027BD3}" type="presOf" srcId="{12D8AD39-E43C-40D2-A098-8F04A25950FB}" destId="{7FDF1692-9AB1-41FE-8B53-45358F18CD1F}" srcOrd="1" destOrd="0" presId="urn:microsoft.com/office/officeart/2005/8/layout/hierarchy3"/>
    <dgm:cxn modelId="{9D6E538A-8C8A-4BCE-B56F-5EE304F63502}" type="presOf" srcId="{5CF628BC-1C57-46D5-99E7-FA1407444CEB}" destId="{CFA19AB7-FC33-4552-BB54-8EB8FA06DF12}" srcOrd="0" destOrd="0" presId="urn:microsoft.com/office/officeart/2005/8/layout/hierarchy3"/>
    <dgm:cxn modelId="{071C46A8-408C-4A0F-99B4-02D79D7EF206}" type="presOf" srcId="{12D8AD39-E43C-40D2-A098-8F04A25950FB}" destId="{4CEB2F12-BAF3-46DC-BB80-050822B35E92}" srcOrd="0" destOrd="0" presId="urn:microsoft.com/office/officeart/2005/8/layout/hierarchy3"/>
    <dgm:cxn modelId="{3DDF0EF2-9BFA-4CCB-9398-C4F029C963C3}" type="presOf" srcId="{CBEE1C85-CE5B-4B14-AEEF-6A7F20F653E9}" destId="{D2ED87B7-DFE6-4D0D-AA39-E93C8E7E1507}" srcOrd="0" destOrd="0" presId="urn:microsoft.com/office/officeart/2005/8/layout/hierarchy3"/>
    <dgm:cxn modelId="{B7BC22BF-A84B-487D-A46B-9BA1BFAE44C6}" type="presParOf" srcId="{CFA19AB7-FC33-4552-BB54-8EB8FA06DF12}" destId="{C4899E80-BA3B-4B83-A488-C5001C9FB6C7}" srcOrd="0" destOrd="0" presId="urn:microsoft.com/office/officeart/2005/8/layout/hierarchy3"/>
    <dgm:cxn modelId="{C29B608F-1AE9-4C67-96DC-1959D2FE974F}" type="presParOf" srcId="{C4899E80-BA3B-4B83-A488-C5001C9FB6C7}" destId="{7FCC65E3-EE72-40CA-9920-807D5FC1C3BF}" srcOrd="0" destOrd="0" presId="urn:microsoft.com/office/officeart/2005/8/layout/hierarchy3"/>
    <dgm:cxn modelId="{107746F1-57C1-4867-A2F7-96B6644EE516}" type="presParOf" srcId="{7FCC65E3-EE72-40CA-9920-807D5FC1C3BF}" destId="{D2ED87B7-DFE6-4D0D-AA39-E93C8E7E1507}" srcOrd="0" destOrd="0" presId="urn:microsoft.com/office/officeart/2005/8/layout/hierarchy3"/>
    <dgm:cxn modelId="{0D3CC67B-B34E-4D45-B392-0698810C8BEA}" type="presParOf" srcId="{7FCC65E3-EE72-40CA-9920-807D5FC1C3BF}" destId="{90C719C2-9AC7-46AB-8B3A-480D8BEEF1C0}" srcOrd="1" destOrd="0" presId="urn:microsoft.com/office/officeart/2005/8/layout/hierarchy3"/>
    <dgm:cxn modelId="{757C7B95-2FA3-46F6-883A-3518C472385C}" type="presParOf" srcId="{C4899E80-BA3B-4B83-A488-C5001C9FB6C7}" destId="{4FD74D23-142D-4C9A-9F11-21AFF89617BA}" srcOrd="1" destOrd="0" presId="urn:microsoft.com/office/officeart/2005/8/layout/hierarchy3"/>
    <dgm:cxn modelId="{C0ED80B3-F1E1-4F53-AB0C-768E795B78A2}" type="presParOf" srcId="{CFA19AB7-FC33-4552-BB54-8EB8FA06DF12}" destId="{EB00E046-CA86-4B2A-80BE-1E3CBA0F109B}" srcOrd="1" destOrd="0" presId="urn:microsoft.com/office/officeart/2005/8/layout/hierarchy3"/>
    <dgm:cxn modelId="{91618E99-FCEF-4603-B031-467B2FBD5971}" type="presParOf" srcId="{EB00E046-CA86-4B2A-80BE-1E3CBA0F109B}" destId="{7E2B9BE8-33E2-4FE5-A58E-7BA3EC4AD990}" srcOrd="0" destOrd="0" presId="urn:microsoft.com/office/officeart/2005/8/layout/hierarchy3"/>
    <dgm:cxn modelId="{CC0E4E14-9CA9-401A-A1A3-715478E9CDA8}" type="presParOf" srcId="{7E2B9BE8-33E2-4FE5-A58E-7BA3EC4AD990}" destId="{4CEB2F12-BAF3-46DC-BB80-050822B35E92}" srcOrd="0" destOrd="0" presId="urn:microsoft.com/office/officeart/2005/8/layout/hierarchy3"/>
    <dgm:cxn modelId="{3A433A9A-C571-4294-BD70-BFA316E3F8D5}" type="presParOf" srcId="{7E2B9BE8-33E2-4FE5-A58E-7BA3EC4AD990}" destId="{7FDF1692-9AB1-41FE-8B53-45358F18CD1F}" srcOrd="1" destOrd="0" presId="urn:microsoft.com/office/officeart/2005/8/layout/hierarchy3"/>
    <dgm:cxn modelId="{68BC190F-3A3B-443F-8246-FA246F90C61A}" type="presParOf" srcId="{EB00E046-CA86-4B2A-80BE-1E3CBA0F109B}" destId="{F80EF3AB-5CD0-4E0B-8A51-B01392D77F3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9C757-EBD9-476A-9B83-7473CFAF196F}" type="doc">
      <dgm:prSet loTypeId="urn:microsoft.com/office/officeart/2008/layout/VerticalCircleList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B0C759A-B388-4BC3-811C-BA3A23F705B6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лица без вести;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9EC5A-8CA4-4C61-8AE4-A0EB47B24B0E}" type="parTrans" cxnId="{BA1899D5-F1F1-4DF7-91C5-18BE2AB91995}">
      <dgm:prSet/>
      <dgm:spPr/>
      <dgm:t>
        <a:bodyPr/>
        <a:lstStyle/>
        <a:p>
          <a:endParaRPr lang="ru-RU"/>
        </a:p>
      </dgm:t>
    </dgm:pt>
    <dgm:pt modelId="{7A7C1458-7FB1-4580-94E3-BEE268D1FCD0}" type="sibTrans" cxnId="{BA1899D5-F1F1-4DF7-91C5-18BE2AB91995}">
      <dgm:prSet/>
      <dgm:spPr/>
      <dgm:t>
        <a:bodyPr/>
        <a:lstStyle/>
        <a:p>
          <a:endParaRPr lang="ru-RU"/>
        </a:p>
      </dgm:t>
    </dgm:pt>
    <dgm:pt modelId="{9BE824FB-58D9-46DC-A430-C172AF2D6C83}">
      <dgm:prSet/>
      <dgm:spPr/>
      <dgm:t>
        <a:bodyPr/>
        <a:lstStyle/>
        <a:p>
          <a:r>
            <a:rPr lang="ru-RU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срок, в течение которого лицо отсутствует.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9B8F5-71F8-4368-A323-14150CD0FCAA}" type="parTrans" cxnId="{E7BCF7F7-FEB9-4BF4-86F8-CA4350E8B003}">
      <dgm:prSet/>
      <dgm:spPr/>
      <dgm:t>
        <a:bodyPr/>
        <a:lstStyle/>
        <a:p>
          <a:endParaRPr lang="ru-RU"/>
        </a:p>
      </dgm:t>
    </dgm:pt>
    <dgm:pt modelId="{16D5E747-24D7-4D0F-8DA8-907DAFC58745}" type="sibTrans" cxnId="{E7BCF7F7-FEB9-4BF4-86F8-CA4350E8B003}">
      <dgm:prSet/>
      <dgm:spPr/>
      <dgm:t>
        <a:bodyPr/>
        <a:lstStyle/>
        <a:p>
          <a:endParaRPr lang="ru-RU"/>
        </a:p>
      </dgm:t>
    </dgm:pt>
    <dgm:pt modelId="{E1582FE0-4FB3-4744-B746-24FEF028B188}" type="pres">
      <dgm:prSet presAssocID="{2759C757-EBD9-476A-9B83-7473CFAF196F}" presName="Name0" presStyleCnt="0">
        <dgm:presLayoutVars>
          <dgm:dir/>
        </dgm:presLayoutVars>
      </dgm:prSet>
      <dgm:spPr/>
    </dgm:pt>
    <dgm:pt modelId="{6B466B12-D84C-46AE-AC35-B9AB580BA121}" type="pres">
      <dgm:prSet presAssocID="{0B0C759A-B388-4BC3-811C-BA3A23F705B6}" presName="noChildren" presStyleCnt="0"/>
      <dgm:spPr/>
    </dgm:pt>
    <dgm:pt modelId="{A7429377-5944-4660-A6CC-EBCCCBCDBD3F}" type="pres">
      <dgm:prSet presAssocID="{0B0C759A-B388-4BC3-811C-BA3A23F705B6}" presName="gap" presStyleCnt="0"/>
      <dgm:spPr/>
    </dgm:pt>
    <dgm:pt modelId="{70EE0011-4527-4924-A9FE-9CB854B44F15}" type="pres">
      <dgm:prSet presAssocID="{0B0C759A-B388-4BC3-811C-BA3A23F705B6}" presName="medCircle2" presStyleLbl="vennNode1" presStyleIdx="0" presStyleCnt="2"/>
      <dgm:spPr/>
    </dgm:pt>
    <dgm:pt modelId="{A3975256-2663-405F-9808-488DAD35E8DE}" type="pres">
      <dgm:prSet presAssocID="{0B0C759A-B388-4BC3-811C-BA3A23F705B6}" presName="txLvlOnly1" presStyleLbl="revTx" presStyleIdx="0" presStyleCnt="2"/>
      <dgm:spPr/>
    </dgm:pt>
    <dgm:pt modelId="{34BFB070-4722-447C-BF0E-C7AA0AC7586F}" type="pres">
      <dgm:prSet presAssocID="{9BE824FB-58D9-46DC-A430-C172AF2D6C83}" presName="noChildren" presStyleCnt="0"/>
      <dgm:spPr/>
    </dgm:pt>
    <dgm:pt modelId="{E7450357-128E-41C9-B742-77FFB8875D63}" type="pres">
      <dgm:prSet presAssocID="{9BE824FB-58D9-46DC-A430-C172AF2D6C83}" presName="gap" presStyleCnt="0"/>
      <dgm:spPr/>
    </dgm:pt>
    <dgm:pt modelId="{A701158C-7AD2-4E16-9F04-12F953CC85E7}" type="pres">
      <dgm:prSet presAssocID="{9BE824FB-58D9-46DC-A430-C172AF2D6C83}" presName="medCircle2" presStyleLbl="vennNode1" presStyleIdx="1" presStyleCnt="2"/>
      <dgm:spPr/>
    </dgm:pt>
    <dgm:pt modelId="{E3F369B1-207F-4EE7-A691-6D22A6F6772E}" type="pres">
      <dgm:prSet presAssocID="{9BE824FB-58D9-46DC-A430-C172AF2D6C83}" presName="txLvlOnly1" presStyleLbl="revTx" presStyleIdx="1" presStyleCnt="2"/>
      <dgm:spPr/>
    </dgm:pt>
  </dgm:ptLst>
  <dgm:cxnLst>
    <dgm:cxn modelId="{74840326-20D0-456F-86CF-F988D6BA0396}" type="presOf" srcId="{0B0C759A-B388-4BC3-811C-BA3A23F705B6}" destId="{A3975256-2663-405F-9808-488DAD35E8DE}" srcOrd="0" destOrd="0" presId="urn:microsoft.com/office/officeart/2008/layout/VerticalCircleList"/>
    <dgm:cxn modelId="{EF2C08B6-88CA-479B-8F86-737EDD8CEB5A}" type="presOf" srcId="{2759C757-EBD9-476A-9B83-7473CFAF196F}" destId="{E1582FE0-4FB3-4744-B746-24FEF028B188}" srcOrd="0" destOrd="0" presId="urn:microsoft.com/office/officeart/2008/layout/VerticalCircleList"/>
    <dgm:cxn modelId="{42E45EB9-AEA9-4921-A90B-566F7E942798}" type="presOf" srcId="{9BE824FB-58D9-46DC-A430-C172AF2D6C83}" destId="{E3F369B1-207F-4EE7-A691-6D22A6F6772E}" srcOrd="0" destOrd="0" presId="urn:microsoft.com/office/officeart/2008/layout/VerticalCircleList"/>
    <dgm:cxn modelId="{BA1899D5-F1F1-4DF7-91C5-18BE2AB91995}" srcId="{2759C757-EBD9-476A-9B83-7473CFAF196F}" destId="{0B0C759A-B388-4BC3-811C-BA3A23F705B6}" srcOrd="0" destOrd="0" parTransId="{5469EC5A-8CA4-4C61-8AE4-A0EB47B24B0E}" sibTransId="{7A7C1458-7FB1-4580-94E3-BEE268D1FCD0}"/>
    <dgm:cxn modelId="{E7BCF7F7-FEB9-4BF4-86F8-CA4350E8B003}" srcId="{2759C757-EBD9-476A-9B83-7473CFAF196F}" destId="{9BE824FB-58D9-46DC-A430-C172AF2D6C83}" srcOrd="1" destOrd="0" parTransId="{5699B8F5-71F8-4368-A323-14150CD0FCAA}" sibTransId="{16D5E747-24D7-4D0F-8DA8-907DAFC58745}"/>
    <dgm:cxn modelId="{0B3D05CC-3DFA-4A18-948F-3F12070D7A70}" type="presParOf" srcId="{E1582FE0-4FB3-4744-B746-24FEF028B188}" destId="{6B466B12-D84C-46AE-AC35-B9AB580BA121}" srcOrd="0" destOrd="0" presId="urn:microsoft.com/office/officeart/2008/layout/VerticalCircleList"/>
    <dgm:cxn modelId="{520E1677-8D28-45D5-9F23-B3CB2E019EDA}" type="presParOf" srcId="{6B466B12-D84C-46AE-AC35-B9AB580BA121}" destId="{A7429377-5944-4660-A6CC-EBCCCBCDBD3F}" srcOrd="0" destOrd="0" presId="urn:microsoft.com/office/officeart/2008/layout/VerticalCircleList"/>
    <dgm:cxn modelId="{543DE1A0-A92C-4F5F-9DF5-6A0DB9D38C07}" type="presParOf" srcId="{6B466B12-D84C-46AE-AC35-B9AB580BA121}" destId="{70EE0011-4527-4924-A9FE-9CB854B44F15}" srcOrd="1" destOrd="0" presId="urn:microsoft.com/office/officeart/2008/layout/VerticalCircleList"/>
    <dgm:cxn modelId="{33155558-0368-436E-A9EE-9BC59C7D9299}" type="presParOf" srcId="{6B466B12-D84C-46AE-AC35-B9AB580BA121}" destId="{A3975256-2663-405F-9808-488DAD35E8DE}" srcOrd="2" destOrd="0" presId="urn:microsoft.com/office/officeart/2008/layout/VerticalCircleList"/>
    <dgm:cxn modelId="{4276ED6E-D030-42BD-BEED-4E89F4022E06}" type="presParOf" srcId="{E1582FE0-4FB3-4744-B746-24FEF028B188}" destId="{34BFB070-4722-447C-BF0E-C7AA0AC7586F}" srcOrd="1" destOrd="0" presId="urn:microsoft.com/office/officeart/2008/layout/VerticalCircleList"/>
    <dgm:cxn modelId="{EB1CBD84-7E89-47EC-8E21-F1E9D38C3263}" type="presParOf" srcId="{34BFB070-4722-447C-BF0E-C7AA0AC7586F}" destId="{E7450357-128E-41C9-B742-77FFB8875D63}" srcOrd="0" destOrd="0" presId="urn:microsoft.com/office/officeart/2008/layout/VerticalCircleList"/>
    <dgm:cxn modelId="{B4D09CD8-111B-48E4-9CA0-3EA7A0D3221A}" type="presParOf" srcId="{34BFB070-4722-447C-BF0E-C7AA0AC7586F}" destId="{A701158C-7AD2-4E16-9F04-12F953CC85E7}" srcOrd="1" destOrd="0" presId="urn:microsoft.com/office/officeart/2008/layout/VerticalCircleList"/>
    <dgm:cxn modelId="{60F15015-6F5A-45E6-90AE-FD88F6AA5078}" type="presParOf" srcId="{34BFB070-4722-447C-BF0E-C7AA0AC7586F}" destId="{E3F369B1-207F-4EE7-A691-6D22A6F6772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D87B7-DFE6-4D0D-AA39-E93C8E7E1507}">
      <dsp:nvSpPr>
        <dsp:cNvPr id="0" name=""/>
        <dsp:cNvSpPr/>
      </dsp:nvSpPr>
      <dsp:spPr>
        <a:xfrm>
          <a:off x="1227" y="763118"/>
          <a:ext cx="4469308" cy="2234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смерть;</a:t>
          </a:r>
        </a:p>
      </dsp:txBody>
      <dsp:txXfrm>
        <a:off x="66678" y="828569"/>
        <a:ext cx="4338406" cy="2103752"/>
      </dsp:txXfrm>
    </dsp:sp>
    <dsp:sp modelId="{4CEB2F12-BAF3-46DC-BB80-050822B35E92}">
      <dsp:nvSpPr>
        <dsp:cNvPr id="0" name=""/>
        <dsp:cNvSpPr/>
      </dsp:nvSpPr>
      <dsp:spPr>
        <a:xfrm>
          <a:off x="5587863" y="763118"/>
          <a:ext cx="4469308" cy="2234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объявление лица умершим на основании презумпции безвестного отсутствия в течение определенного в законе срока.</a:t>
          </a:r>
        </a:p>
      </dsp:txBody>
      <dsp:txXfrm>
        <a:off x="5653314" y="828569"/>
        <a:ext cx="4338406" cy="2103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E0011-4527-4924-A9FE-9CB854B44F15}">
      <dsp:nvSpPr>
        <dsp:cNvPr id="0" name=""/>
        <dsp:cNvSpPr/>
      </dsp:nvSpPr>
      <dsp:spPr>
        <a:xfrm>
          <a:off x="378894" y="120478"/>
          <a:ext cx="1445084" cy="14450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A3975256-2663-405F-9808-488DAD35E8DE}">
      <dsp:nvSpPr>
        <dsp:cNvPr id="0" name=""/>
        <dsp:cNvSpPr/>
      </dsp:nvSpPr>
      <dsp:spPr>
        <a:xfrm>
          <a:off x="1101436" y="120478"/>
          <a:ext cx="7710054" cy="144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0" bIns="63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лица без вести;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1436" y="120478"/>
        <a:ext cx="7710054" cy="1445084"/>
      </dsp:txXfrm>
    </dsp:sp>
    <dsp:sp modelId="{A701158C-7AD2-4E16-9F04-12F953CC85E7}">
      <dsp:nvSpPr>
        <dsp:cNvPr id="0" name=""/>
        <dsp:cNvSpPr/>
      </dsp:nvSpPr>
      <dsp:spPr>
        <a:xfrm>
          <a:off x="378894" y="1565563"/>
          <a:ext cx="1445084" cy="144508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alpha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3F369B1-207F-4EE7-A691-6D22A6F6772E}">
      <dsp:nvSpPr>
        <dsp:cNvPr id="0" name=""/>
        <dsp:cNvSpPr/>
      </dsp:nvSpPr>
      <dsp:spPr>
        <a:xfrm>
          <a:off x="1101436" y="1565563"/>
          <a:ext cx="7710054" cy="1445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3500" rIns="0" bIns="63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0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срок, в течение которого лицо отсутствует.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1436" y="1565563"/>
        <a:ext cx="7710054" cy="1445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E9C77-76E1-4E56-8E2E-B694FE6CC7F8}" type="datetime1">
              <a:rPr lang="ru-RU" smtClean="0"/>
              <a:t>25.05.2022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9E855-7DD0-456F-937D-882436A1CE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36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DF8FE-5AEC-4072-B161-C5239703961D}" type="datetime1">
              <a:rPr lang="ru-RU" smtClean="0"/>
              <a:pPr/>
              <a:t>25.05.2022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8A09B-E7C2-49B7-8DB4-6BCE3DEAE135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001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8A09B-E7C2-49B7-8DB4-6BCE3DEAE13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0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DAC784-2D94-4E5A-B993-9A8BB8615F0F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86693-2D50-4540-B788-3C1075A1F28F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3758E3-E5EF-4D5B-8C7D-6649D7865194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28093-CEE7-4DE3-9078-E422933CE1F4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051039-3452-4CE7-B37B-70E9F649DE97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7F428D-552C-4777-8622-C10E08C3EF63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E6F3DB-1861-439E-97D7-9FF5EB6955A6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D3C70534-F5A8-482B-B5F2-67EDFD7EEE6F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DCCD0A2-2168-4E02-8B6F-BA0C4B170F17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D3757838-9E1A-4B28-995A-58D7794EAABE}" type="datetime1">
              <a:rPr lang="ru-RU" noProof="0" smtClean="0"/>
              <a:t>25.05.2022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15" y="10"/>
            <a:ext cx="12191985" cy="457834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7" y="4864749"/>
            <a:ext cx="11069781" cy="1199644"/>
          </a:xfrm>
        </p:spPr>
        <p:txBody>
          <a:bodyPr anchor="b" rtlCol="0">
            <a:noAutofit/>
          </a:bodyPr>
          <a:lstStyle/>
          <a:p>
            <a:pPr algn="just"/>
            <a:r>
              <a:rPr dirty="0" lang="ru-RU" sz="2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Прекращение правоспособности. Основания прекращения правоспособности. Особенности института объявления умершим в германском праве. Особенности института безвестного отсутствия во французском праве.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1143275" y="6230638"/>
            <a:ext cx="10113264" cy="609600"/>
          </a:xfrm>
        </p:spPr>
        <p:txBody>
          <a:bodyPr rtlCol="0">
            <a:normAutofit/>
          </a:bodyPr>
          <a:lstStyle/>
          <a:p>
            <a:pPr algn="r" rtl="0"/>
            <a:r>
              <a:rPr dirty="0" err="1" lang="ru-RU"/>
              <a:t>Кабзалова</a:t>
            </a:r>
            <a:r>
              <a:rPr lang="ru-RU"/>
              <a:t> </a:t>
            </a:r>
            <a:r>
              <a:rPr dirty="0" lang="ru-RU"/>
              <a:t>О</a:t>
            </a:r>
            <a:r>
              <a:rPr lang="ru-RU"/>
              <a:t>льга </a:t>
            </a:r>
            <a:r>
              <a:rPr dirty="0" lang="ru-RU"/>
              <a:t>ЮЮГ-441</a:t>
            </a:r>
          </a:p>
        </p:txBody>
      </p:sp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F931C09-B3ED-0E1A-5D14-890B4EE3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75" y="245456"/>
            <a:ext cx="4405745" cy="1134685"/>
          </a:xfrm>
        </p:spPr>
        <p:txBody>
          <a:bodyPr/>
          <a:lstStyle/>
          <a:p>
            <a:r>
              <a:rPr dirty="0" lang="ru-RU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Прекращение правоспособности</a:t>
            </a:r>
            <a:endParaRPr dirty="0" lang="en-US"/>
          </a:p>
        </p:txBody>
      </p:sp>
      <p:pic>
        <p:nvPicPr>
          <p:cNvPr descr="Изображение выглядит как внутренний&#10;&#10;Автоматически созданное описание" id="8" name="Объект 7">
            <a:extLst>
              <a:ext uri="{FF2B5EF4-FFF2-40B4-BE49-F238E27FC236}">
                <a16:creationId xmlns:a16="http://schemas.microsoft.com/office/drawing/2014/main" id="{91F3ABC6-DB80-640A-409B-FAD0E32F7134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-69" r="1"/>
          <a:stretch/>
        </p:blipFill>
        <p:spPr>
          <a:xfrm>
            <a:off x="5458984" y="812799"/>
            <a:ext cx="5928344" cy="5294757"/>
          </a:xfrm>
          <a:noFill/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A01FD7E-3673-7655-18E7-1F9648FF6B84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199375" y="1579418"/>
            <a:ext cx="4234080" cy="5033126"/>
          </a:xfrm>
        </p:spPr>
        <p:txBody>
          <a:bodyPr>
            <a:noAutofit/>
          </a:bodyPr>
          <a:lstStyle/>
          <a:p>
            <a:pPr algn="just"/>
            <a:r>
              <a:rPr b="0" dirty="0" i="0" lang="ru-RU" sz="2300">
                <a:solidFill>
                  <a:schemeClr val="bg1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По общему правилу </a:t>
            </a:r>
            <a:r>
              <a:rPr b="0" dirty="0" i="1" lang="ru-RU" sz="2300">
                <a:solidFill>
                  <a:schemeClr val="bg1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гражданская правоспособность прекращается со смертью лица</a:t>
            </a:r>
            <a:r>
              <a:rPr b="0" dirty="0" i="0" lang="ru-RU" sz="2300">
                <a:solidFill>
                  <a:schemeClr val="bg1"/>
                </a:solidFill>
                <a:effectLst/>
                <a:latin charset="0" panose="02020603050405020304" pitchFamily="18" typeface="Times New Roman"/>
                <a:cs charset="0" panose="02020603050405020304" pitchFamily="18" typeface="Times New Roman"/>
              </a:rPr>
              <a:t>. Но в отличие от рождения факт смерти не всегда возможно установить однозначно. Поэтому в законодательстве разных стран предусматриваются различные правовые модели урегулирования прекращения гражданской правоспособности.</a:t>
            </a:r>
            <a:endParaRPr dirty="0" lang="en-US" sz="2300">
              <a:solidFill>
                <a:schemeClr val="bg1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85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3E278189-34B5-5A4B-58EC-CD74B0948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r>
              <a:rPr lang="ru-RU" sz="3600" dirty="0"/>
              <a:t>В общем виде правоспособность физического лица прекращается по следующим основаниям:</a:t>
            </a: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5D7379F7-361C-3C35-366D-7558F8E70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871820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B9D2747-D4C2-CCEC-7CE0-885EDA931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прекращения правоспособности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E1505A5-7F15-A3E1-CA5E-C146208A8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455997"/>
              </p:ext>
            </p:extLst>
          </p:nvPr>
        </p:nvGraphicFramePr>
        <p:xfrm>
          <a:off x="1731818" y="789709"/>
          <a:ext cx="8811491" cy="313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36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BF0C19E-3170-FFD1-56C3-32662FCD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sz="43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Особенности института объявления умершим в германском праве</a:t>
            </a:r>
            <a:endParaRPr lang="en-US" sz="4300"/>
          </a:p>
        </p:txBody>
      </p:sp>
      <p:pic>
        <p:nvPicPr>
          <p:cNvPr descr="Изображение выглядит как здание, небо, внешний, культовое сооружение&#10;&#10;Автоматически созданное описание" id="10" name="Объект 9">
            <a:extLst>
              <a:ext uri="{FF2B5EF4-FFF2-40B4-BE49-F238E27FC236}">
                <a16:creationId xmlns:a16="http://schemas.microsoft.com/office/drawing/2014/main" id="{D453C660-FFA9-0E86-E338-CE967C48730B}"/>
              </a:ext>
            </a:extLst>
          </p:cNvPr>
          <p:cNvPicPr>
            <a:picLocks noChangeAspect="1" noGrp="1"/>
          </p:cNvPicPr>
          <p:nvPr>
            <p:ph idx="1" sz="half"/>
          </p:nvPr>
        </p:nvPicPr>
        <p:blipFill rotWithShape="1">
          <a:blip r:embed="rId2"/>
          <a:srcRect r="-29"/>
          <a:stretch/>
        </p:blipFill>
        <p:spPr>
          <a:xfrm>
            <a:off x="1097280" y="2120900"/>
            <a:ext cx="4639736" cy="3748193"/>
          </a:xfrm>
          <a:noFill/>
        </p:spPr>
      </p:pic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0735CBE-D84D-76A5-F7B2-90B1B08F5C10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096000" y="2120900"/>
            <a:ext cx="5597236" cy="374819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dirty="0" lang="ru-RU"/>
              <a:t>В Германии безвестно отсутствующий может быть объявлен умершим через 10 лет, но не ранее, чем ему исполнится 25 лет, или через 5 лет, если к моменту вынесения решения об объявлении умершим ему исполнилось бы 80 лет. Более короткие сроки безвестного отсутствия, необходимые для объявления лица умершим, установлены в случаях, когда обстоятельства дела свидетельствуют о большой вероятности смерти лица. В частности для военнослужащих и лиц, находившихся в войсках во время войны или в иных боевых действиях, закон о безвестном отсутствии Германии 1951 года установил в качестве такого срока один год после подписания мирного договора. </a:t>
            </a:r>
          </a:p>
          <a:p>
            <a:pPr algn="just"/>
            <a:r>
              <a:rPr dirty="0" lang="ru-RU"/>
              <a:t>Кроме того, более короткие сроки применяются при отсутствии по причине несчастного случая: через шесть месяцев после гибели морского судна, на котором находился гражданин, пропавший без вести, и через три месяца после аварии самолета, если лицо попало в авиационную катастрофу.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9737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F1279C-EB8E-7C69-FC2E-8241B3C1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Вводный закон к Германскому гражданскому уложению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1B3937-4862-A410-ED5C-F4DEDCB74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Статья 9 Объявление умершим</a:t>
            </a:r>
          </a:p>
          <a:p>
            <a:r>
              <a:rPr lang="ru-RU" dirty="0"/>
              <a:t>Объявление умершим, установление факта смерти и момента смерти, как и презумпция</a:t>
            </a:r>
          </a:p>
          <a:p>
            <a:r>
              <a:rPr lang="ru-RU" dirty="0"/>
              <a:t>нахождения лица в живых, и презумпция его смерти, подчиняются праву того государства,</a:t>
            </a:r>
          </a:p>
          <a:p>
            <a:r>
              <a:rPr lang="ru-RU" dirty="0"/>
              <a:t>гражданином которого являлся безвестно отсутствующий в тот последний момент, в который</a:t>
            </a:r>
          </a:p>
          <a:p>
            <a:r>
              <a:rPr lang="ru-RU" dirty="0"/>
              <a:t>он по имеющимся сведениям был еще жив. Если безвестно отсутствующий в этот момент</a:t>
            </a:r>
          </a:p>
          <a:p>
            <a:r>
              <a:rPr lang="ru-RU" dirty="0"/>
              <a:t>являлся гражданином иностранного государства, то он может быть объявлен умершим</a:t>
            </a:r>
          </a:p>
          <a:p>
            <a:r>
              <a:rPr lang="ru-RU" dirty="0"/>
              <a:t>согласно германскому праву, когда для этого присутствует обоснованный интерес.</a:t>
            </a:r>
          </a:p>
        </p:txBody>
      </p:sp>
    </p:spTree>
    <p:extLst>
      <p:ext uri="{BB962C8B-B14F-4D97-AF65-F5344CB8AC3E}">
        <p14:creationId xmlns:p14="http://schemas.microsoft.com/office/powerpoint/2010/main" val="9501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C44E2-99D9-8312-151E-D128B259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ru-RU" sz="43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Особенности института безвестного отсутствия во французском праве</a:t>
            </a:r>
            <a:endParaRPr lang="ru-RU" sz="430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46AF3-9CC1-9DE0-542B-BA9E3027729B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1097280" y="2120900"/>
            <a:ext cx="4639736" cy="3748193"/>
          </a:xfrm>
        </p:spPr>
        <p:txBody>
          <a:bodyPr>
            <a:normAutofit lnSpcReduction="10000"/>
          </a:bodyPr>
          <a:lstStyle/>
          <a:p>
            <a:pPr algn="just"/>
            <a:r>
              <a:rPr dirty="0" lang="ru-RU"/>
              <a:t>Французское право  не знает института объявления  умершим, различая презумпцию  безвестного отсутствия и объявления  лица безвестно отсутствующим.  При этом объявление безвестно  отсутствующим по своим правовым  последствиям аналогично объявлению  умершим, а презумпция безвестного отсутствия — обычному безвестному отсутствию по другим правовым системам, например, по российскому законодательству.</a:t>
            </a:r>
            <a:endParaRPr dirty="0" lang="en-US"/>
          </a:p>
        </p:txBody>
      </p:sp>
      <p:pic>
        <p:nvPicPr>
          <p:cNvPr descr="Изображение выглядит как арка&#10;&#10;Автоматически созданное описание" id="7" name="Объект 6">
            <a:extLst>
              <a:ext uri="{FF2B5EF4-FFF2-40B4-BE49-F238E27FC236}">
                <a16:creationId xmlns:a16="http://schemas.microsoft.com/office/drawing/2014/main" id="{2E8BE6FB-5EC5-CA4D-D8F7-CAB16CCC446D}"/>
              </a:ext>
            </a:extLst>
          </p:cNvPr>
          <p:cNvPicPr>
            <a:picLocks noChangeAspect="1" noGrp="1"/>
          </p:cNvPicPr>
          <p:nvPr>
            <p:ph idx="2" sz="half"/>
          </p:nvPr>
        </p:nvPicPr>
        <p:blipFill rotWithShape="1">
          <a:blip r:embed="rId2"/>
          <a:srcRect b="2" r="11"/>
          <a:stretch/>
        </p:blipFill>
        <p:spPr>
          <a:xfrm>
            <a:off x="6515944" y="2120900"/>
            <a:ext cx="4639736" cy="3748194"/>
          </a:xfrm>
          <a:noFill/>
        </p:spPr>
      </p:pic>
    </p:spTree>
    <p:extLst>
      <p:ext uri="{BB962C8B-B14F-4D97-AF65-F5344CB8AC3E}">
        <p14:creationId xmlns:p14="http://schemas.microsoft.com/office/powerpoint/2010/main" val="41988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638D04-0F18-EA3A-86C2-69568B8D8D8F}"/>
              </a:ext>
            </a:extLst>
          </p:cNvPr>
          <p:cNvSpPr txBox="1"/>
          <p:nvPr/>
        </p:nvSpPr>
        <p:spPr>
          <a:xfrm>
            <a:off x="975360" y="1228397"/>
            <a:ext cx="10241280" cy="440120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Правоспособность физического лица прекращается с его смертью или со дня объявления умершим. Во Франции нет возможности такого объявления. Там предусмотрены только: 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презумпция безвестного отсутствия и 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безвестного отсутствия через 10 лет после иска или через 20 лет после последних известий о пропавшем без вести, если не было иска.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 132 ФГК «Брак безвестно отсутствующего остается прекращенным, даже если решение суда об объявлении безвестного отсутствия было отменено».</a:t>
            </a:r>
          </a:p>
        </p:txBody>
      </p:sp>
    </p:spTree>
    <p:extLst>
      <p:ext uri="{BB962C8B-B14F-4D97-AF65-F5344CB8AC3E}">
        <p14:creationId xmlns:p14="http://schemas.microsoft.com/office/powerpoint/2010/main" val="27372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A14E6-D40B-844B-67CC-7B9708F20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540539" cy="936420"/>
          </a:xfrm>
        </p:spPr>
        <p:txBody>
          <a:bodyPr/>
          <a:lstStyle/>
          <a:p>
            <a:pPr algn="ctr"/>
            <a:r>
              <a:rPr dirty="0" lang="ru-RU" sz="6600"/>
              <a:t>Спасибо за внимание!</a:t>
            </a:r>
          </a:p>
        </p:txBody>
      </p:sp>
      <p:pic>
        <p:nvPicPr>
          <p:cNvPr descr="Изображение выглядит как иглокожее, ткань&#10;&#10;Автоматически созданное описание" id="6" name="Рисунок 5">
            <a:extLst>
              <a:ext uri="{FF2B5EF4-FFF2-40B4-BE49-F238E27FC236}">
                <a16:creationId xmlns:a16="http://schemas.microsoft.com/office/drawing/2014/main" id="{CD397131-D216-F3B8-D74D-8972844021B9}"/>
              </a:ext>
            </a:extLst>
          </p:cNvPr>
          <p:cNvPicPr>
            <a:picLocks noChangeAspect="1" noGrp="1"/>
          </p:cNvPicPr>
          <p:nvPr>
            <p:ph idx="1" type="pic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-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49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300" spd="slow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Ретроспектива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09_TF33845126.potx" id="{D2683A6B-542E-4F4F-9382-7970211169B9}" vid="{16AECBF0-3EA8-440F-9FAB-4B2EC8FC884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{44556FC0-ED88-440E-9AB1-114DE078B3D3}tf33845126_win32</Template>
  <TotalTime>52</TotalTime>
  <Words>492</Words>
  <Application>Microsoft Office PowerPoint</Application>
  <PresentationFormat>Широкоэкранный</PresentationFormat>
  <Paragraphs>29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Bookman Old Style</vt:lpstr>
      <vt:lpstr>Calibri</vt:lpstr>
      <vt:lpstr>Franklin Gothic Book</vt:lpstr>
      <vt:lpstr>Times New Roman</vt:lpstr>
      <vt:lpstr>1_РетроспективаVTI</vt:lpstr>
      <vt:lpstr>Прекращение правоспособности. Основания прекращения правоспособности. Особенности института объявления умершим в германском праве. Особенности института безвестного отсутствия во французском праве.</vt:lpstr>
      <vt:lpstr>Прекращение правоспособности</vt:lpstr>
      <vt:lpstr>В общем виде правоспособность физического лица прекращается по следующим основаниям:</vt:lpstr>
      <vt:lpstr>Презентация PowerPoint</vt:lpstr>
      <vt:lpstr>Особенности института объявления умершим в германском праве</vt:lpstr>
      <vt:lpstr>Вводный закон к Германскому гражданскому уложению</vt:lpstr>
      <vt:lpstr>Особенности института безвестного отсутствия во французском праве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Прекращение правоспособности. Основания прекращения правоспособности. Особенности института объявления умершим в германском праве. Особенности института безвестного отсутствия во французском праве.</dc:title>
  <dc:creator>Вова Щербаков</dc:creator>
  <cp:lastModifiedBy>Вова Щербаков</cp:lastModifiedBy>
  <cp:revision>1</cp:revision>
  <dcterms:created xsi:type="dcterms:W3CDTF">2022-05-24T09:27:16Z</dcterms:created>
  <dcterms:modified xsi:type="dcterms:W3CDTF">2022-05-25T11:55:12Z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0x01010079F111ED35F8CC479449609E8A0923A6</vt:lpwstr>
  </property>
  <property fmtid="{D5CDD505-2E9C-101B-9397-08002B2CF9AE}" name="NXPowerLiteLastOptimized" pid="3">
    <vt:lpwstr>1254741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S9.1.4</vt:lpwstr>
  </property>
</Properties>
</file>