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1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7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06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96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012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4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8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9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4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8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3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0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6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3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7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2BA1-DB56-4D10-8C42-B7968A1A75A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6DBA15-FB2F-4A77-B134-81BA0953C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3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013"/>
            <a:ext cx="9144000" cy="2169994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резентация на тему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25337"/>
            <a:ext cx="9144000" cy="2132463"/>
          </a:xfrm>
        </p:spPr>
        <p:txBody>
          <a:bodyPr>
            <a:normAutofit/>
          </a:bodyPr>
          <a:lstStyle/>
          <a:p>
            <a:r>
              <a:rPr lang="ru-RU" dirty="0"/>
              <a:t>“Доктрина </a:t>
            </a:r>
            <a:r>
              <a:rPr lang="ru-RU" dirty="0" err="1"/>
              <a:t>Ultra</a:t>
            </a:r>
            <a:r>
              <a:rPr lang="ru-RU" dirty="0"/>
              <a:t> </a:t>
            </a:r>
            <a:r>
              <a:rPr lang="ru-RU" dirty="0" err="1"/>
              <a:t>Vires</a:t>
            </a:r>
            <a:r>
              <a:rPr lang="ru-RU" dirty="0" smtClean="0"/>
              <a:t>”</a:t>
            </a:r>
          </a:p>
          <a:p>
            <a:endParaRPr lang="ru-RU" dirty="0"/>
          </a:p>
          <a:p>
            <a:endParaRPr lang="ru-RU" dirty="0"/>
          </a:p>
          <a:p>
            <a:pPr fontAlgn="base"/>
            <a:r>
              <a:rPr lang="ru-RU" dirty="0" err="1"/>
              <a:t>Bыполнил</a:t>
            </a:r>
            <a:r>
              <a:rPr lang="ru-RU" dirty="0"/>
              <a:t> студент Абдуллаев Сирадж Рауф оглы</a:t>
            </a:r>
          </a:p>
          <a:p>
            <a:pPr fontAlgn="base"/>
            <a:r>
              <a:rPr lang="ru-RU" dirty="0"/>
              <a:t>Группа ЮЮУ-416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18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0" r="2570"/>
          <a:stretch>
            <a:fillRect/>
          </a:stretch>
        </p:blipFill>
        <p:spPr>
          <a:xfrm>
            <a:off x="382137" y="136478"/>
            <a:ext cx="11436824" cy="66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3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r="2570"/>
          <a:stretch>
            <a:fillRect/>
          </a:stretch>
        </p:blipFill>
        <p:spPr>
          <a:xfrm>
            <a:off x="614149" y="450377"/>
            <a:ext cx="11027391" cy="5977720"/>
          </a:xfrm>
        </p:spPr>
      </p:pic>
    </p:spTree>
    <p:extLst>
      <p:ext uri="{BB962C8B-B14F-4D97-AF65-F5344CB8AC3E}">
        <p14:creationId xmlns:p14="http://schemas.microsoft.com/office/powerpoint/2010/main" val="236332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0" r="2570"/>
          <a:stretch>
            <a:fillRect/>
          </a:stretch>
        </p:blipFill>
        <p:spPr>
          <a:xfrm>
            <a:off x="409433" y="368490"/>
            <a:ext cx="11436824" cy="59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9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0" r="2570"/>
          <a:stretch>
            <a:fillRect/>
          </a:stretch>
        </p:blipFill>
        <p:spPr>
          <a:xfrm>
            <a:off x="423081" y="341195"/>
            <a:ext cx="11450471" cy="62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7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0" r="2570"/>
          <a:stretch>
            <a:fillRect/>
          </a:stretch>
        </p:blipFill>
        <p:spPr>
          <a:xfrm>
            <a:off x="423081" y="191069"/>
            <a:ext cx="11232107" cy="637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0" r="2570"/>
          <a:stretch>
            <a:fillRect/>
          </a:stretch>
        </p:blipFill>
        <p:spPr>
          <a:xfrm>
            <a:off x="368490" y="382137"/>
            <a:ext cx="11313994" cy="618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3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0" r="2570"/>
          <a:stretch>
            <a:fillRect/>
          </a:stretch>
        </p:blipFill>
        <p:spPr>
          <a:xfrm>
            <a:off x="464023" y="436728"/>
            <a:ext cx="11382233" cy="60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6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0" r="2570"/>
          <a:stretch>
            <a:fillRect/>
          </a:stretch>
        </p:blipFill>
        <p:spPr>
          <a:xfrm>
            <a:off x="259307" y="232012"/>
            <a:ext cx="11491415" cy="62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5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0" r="2570"/>
          <a:stretch>
            <a:fillRect/>
          </a:stretch>
        </p:blipFill>
        <p:spPr>
          <a:xfrm>
            <a:off x="327545" y="382137"/>
            <a:ext cx="11477767" cy="61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16</Words>
  <Application>Microsoft Office PowerPoint</Application>
  <PresentationFormat>Широкоэкранный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Презентация на тему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Sirac12</dc:creator>
  <cp:lastModifiedBy>Sirac12</cp:lastModifiedBy>
  <cp:revision>3</cp:revision>
  <dcterms:created xsi:type="dcterms:W3CDTF">2022-03-24T19:27:47Z</dcterms:created>
  <dcterms:modified xsi:type="dcterms:W3CDTF">2022-03-24T19:48:16Z</dcterms:modified>
</cp:coreProperties>
</file>