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8" r:id="rId6"/>
    <p:sldId id="265" r:id="rId7"/>
    <p:sldId id="266" r:id="rId8"/>
    <p:sldId id="267" r:id="rId9"/>
    <p:sldId id="268" r:id="rId10"/>
    <p:sldId id="269" r:id="rId11"/>
    <p:sldId id="270" r:id="rId12"/>
    <p:sldId id="259" r:id="rId13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Автор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EB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3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0175283-229A-4F5F-9DFA-1F92EAA927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06F6A4B-6373-4887-89DA-53386FAB4E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E49AB9B-E7D3-4223-999E-DD0AB523B367}" type="datetime1">
              <a:rPr lang="ru-RU" smtClean="0"/>
              <a:t>04.10.2022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7725007-2A21-48A1-9E5A-231B265B35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FC09BF5-426E-412D-AFEA-FE30D83B442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0EFC00-6002-45FF-8385-9CF07DD24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92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979AA-7A79-4F8D-88BA-637372435D29}" type="datetime1">
              <a:rPr lang="ru-RU" smtClean="0"/>
              <a:pPr/>
              <a:t>04.10.2022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DE82FD2-F864-2E4E-ACF0-2DBC196A706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07142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DE82FD2-F864-2E4E-ACF0-2DBC196A706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055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DE82FD2-F864-2E4E-ACF0-2DBC196A706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705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DE82FD2-F864-2E4E-ACF0-2DBC196A706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015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DE82FD2-F864-2E4E-ACF0-2DBC196A706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95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DE82FD2-F864-2E4E-ACF0-2DBC196A706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068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DE82FD2-F864-2E4E-ACF0-2DBC196A706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623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DE82FD2-F864-2E4E-ACF0-2DBC196A706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610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DE82FD2-F864-2E4E-ACF0-2DBC196A706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859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DE82FD2-F864-2E4E-ACF0-2DBC196A706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923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D2AF3450-104B-47D0-B01B-DC08566F9D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86175" y="0"/>
            <a:ext cx="8505825" cy="6858000"/>
          </a:xfrm>
          <a:custGeom>
            <a:avLst/>
            <a:gdLst>
              <a:gd name="connsiteX0" fmla="*/ 1701752 w 8505825"/>
              <a:gd name="connsiteY0" fmla="*/ 0 h 6858000"/>
              <a:gd name="connsiteX1" fmla="*/ 8505825 w 8505825"/>
              <a:gd name="connsiteY1" fmla="*/ 0 h 6858000"/>
              <a:gd name="connsiteX2" fmla="*/ 8505825 w 8505825"/>
              <a:gd name="connsiteY2" fmla="*/ 6858000 h 6858000"/>
              <a:gd name="connsiteX3" fmla="*/ 0 w 8505825"/>
              <a:gd name="connsiteY3" fmla="*/ 6858000 h 6858000"/>
              <a:gd name="connsiteX4" fmla="*/ 0 w 8505825"/>
              <a:gd name="connsiteY4" fmla="*/ 683739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05825" h="6858000">
                <a:moveTo>
                  <a:pt x="1701752" y="0"/>
                </a:moveTo>
                <a:lnTo>
                  <a:pt x="8505825" y="0"/>
                </a:lnTo>
                <a:lnTo>
                  <a:pt x="8505825" y="6858000"/>
                </a:lnTo>
                <a:lnTo>
                  <a:pt x="0" y="6858000"/>
                </a:lnTo>
                <a:lnTo>
                  <a:pt x="0" y="683739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93C4921B-870F-DA4B-99FE-526B47FAF5FF}"/>
              </a:ext>
            </a:extLst>
          </p:cNvPr>
          <p:cNvCxnSpPr/>
          <p:nvPr userDrawn="1"/>
        </p:nvCxnSpPr>
        <p:spPr>
          <a:xfrm flipH="1">
            <a:off x="3510116" y="0"/>
            <a:ext cx="1533832" cy="6091084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3C217E0E-2C1A-4D03-BC55-D7D6609B8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683" y="879635"/>
            <a:ext cx="7659486" cy="1198178"/>
          </a:xfrm>
          <a:custGeom>
            <a:avLst/>
            <a:gdLst>
              <a:gd name="connsiteX0" fmla="*/ 0 w 7659486"/>
              <a:gd name="connsiteY0" fmla="*/ 0 h 1198178"/>
              <a:gd name="connsiteX1" fmla="*/ 7659486 w 7659486"/>
              <a:gd name="connsiteY1" fmla="*/ 0 h 1198178"/>
              <a:gd name="connsiteX2" fmla="*/ 7355455 w 7659486"/>
              <a:gd name="connsiteY2" fmla="*/ 1198178 h 1198178"/>
              <a:gd name="connsiteX3" fmla="*/ 0 w 7659486"/>
              <a:gd name="connsiteY3" fmla="*/ 1198178 h 1198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59486" h="1198178">
                <a:moveTo>
                  <a:pt x="0" y="0"/>
                </a:moveTo>
                <a:lnTo>
                  <a:pt x="7659486" y="0"/>
                </a:lnTo>
                <a:lnTo>
                  <a:pt x="7355455" y="1198178"/>
                </a:lnTo>
                <a:lnTo>
                  <a:pt x="0" y="119817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320040" rtlCol="0">
            <a:noAutofit/>
          </a:bodyPr>
          <a:lstStyle>
            <a:lvl1pPr>
              <a:defRPr sz="4000" cap="all" spc="3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6016" y="2551819"/>
            <a:ext cx="2952599" cy="1781642"/>
          </a:xfrm>
        </p:spPr>
        <p:txBody>
          <a:bodyPr rtlCol="0">
            <a:normAutofit/>
          </a:bodyPr>
          <a:lstStyle>
            <a:lvl1pPr marL="0" indent="0" algn="l">
              <a:buNone/>
              <a:defRPr sz="2000" spc="14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1000"/>
            </a:lvl1pPr>
          </a:lstStyle>
          <a:p>
            <a:pPr rtl="0"/>
            <a:fld id="{385DE2B2-9988-4BD4-ACE0-1927858BAE41}" type="datetime1">
              <a:rPr lang="ru-RU" noProof="0" smtClean="0"/>
              <a:t>04.10.2022</a:t>
            </a:fld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1000"/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1000"/>
            </a:lvl1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6B46AC40-4848-C146-B8DE-C805F662D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016" y="983785"/>
            <a:ext cx="8447439" cy="1074828"/>
          </a:xfrm>
        </p:spPr>
        <p:txBody>
          <a:bodyPr rtlCol="0">
            <a:normAutofit/>
          </a:bodyPr>
          <a:lstStyle>
            <a:lvl1pPr>
              <a:defRPr sz="4000" spc="3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909666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>
            <a:extLst>
              <a:ext uri="{FF2B5EF4-FFF2-40B4-BE49-F238E27FC236}">
                <a16:creationId xmlns:a16="http://schemas.microsoft.com/office/drawing/2014/main" id="{09F4C3CA-7962-4B8E-8004-FBD88F0EF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1000"/>
            </a:lvl1pPr>
          </a:lstStyle>
          <a:p>
            <a:pPr rtl="0"/>
            <a:fld id="{2B0A469C-DBC5-49D7-876B-B121EB68C09A}" type="datetime1">
              <a:rPr lang="ru-RU" noProof="0" smtClean="0"/>
              <a:t>04.10.2022</a:t>
            </a:fld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E7B5E76-E101-4994-92F5-1F540EB16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3114" y="6356350"/>
            <a:ext cx="2188029" cy="365125"/>
          </a:xfrm>
        </p:spPr>
        <p:txBody>
          <a:bodyPr rtlCol="0"/>
          <a:lstStyle>
            <a:lvl1pPr algn="r">
              <a:defRPr sz="1000"/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249F242-2699-411D-B3F7-3D6D480E4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59FE6242-19BA-2847-9959-30D6F0E27035}"/>
              </a:ext>
            </a:extLst>
          </p:cNvPr>
          <p:cNvCxnSpPr/>
          <p:nvPr userDrawn="1"/>
        </p:nvCxnSpPr>
        <p:spPr>
          <a:xfrm flipH="1">
            <a:off x="6333066" y="0"/>
            <a:ext cx="1533832" cy="6091084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715A3155-E4BF-478C-8D90-C66F5EB274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3683" y="879636"/>
            <a:ext cx="6192892" cy="1198179"/>
          </a:xfrm>
          <a:custGeom>
            <a:avLst/>
            <a:gdLst>
              <a:gd name="connsiteX0" fmla="*/ 0 w 6192892"/>
              <a:gd name="connsiteY0" fmla="*/ 0 h 1198179"/>
              <a:gd name="connsiteX1" fmla="*/ 6192892 w 6192892"/>
              <a:gd name="connsiteY1" fmla="*/ 0 h 1198179"/>
              <a:gd name="connsiteX2" fmla="*/ 5947075 w 6192892"/>
              <a:gd name="connsiteY2" fmla="*/ 1198179 h 1198179"/>
              <a:gd name="connsiteX3" fmla="*/ 0 w 6192892"/>
              <a:gd name="connsiteY3" fmla="*/ 1198179 h 119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92892" h="1198179">
                <a:moveTo>
                  <a:pt x="0" y="0"/>
                </a:moveTo>
                <a:lnTo>
                  <a:pt x="6192892" y="0"/>
                </a:lnTo>
                <a:lnTo>
                  <a:pt x="5947075" y="1198179"/>
                </a:lnTo>
                <a:lnTo>
                  <a:pt x="0" y="1198179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228600" rtlCol="0" anchor="ctr">
            <a:noAutofit/>
          </a:bodyPr>
          <a:lstStyle>
            <a:lvl1pPr algn="l">
              <a:lnSpc>
                <a:spcPct val="100000"/>
              </a:lnSpc>
              <a:defRPr sz="4000" cap="all" spc="3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EDF23CDC-9A9D-5247-AD71-0A10D94BDC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6016" y="2551819"/>
            <a:ext cx="4413068" cy="3539265"/>
          </a:xfrm>
        </p:spPr>
        <p:txBody>
          <a:bodyPr rtlCol="0">
            <a:normAutofit/>
          </a:bodyPr>
          <a:lstStyle>
            <a:lvl1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  <a:defRPr sz="2000" spc="14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27" name="Рисунок 26">
            <a:extLst>
              <a:ext uri="{FF2B5EF4-FFF2-40B4-BE49-F238E27FC236}">
                <a16:creationId xmlns:a16="http://schemas.microsoft.com/office/drawing/2014/main" id="{0DA38E85-9448-450D-A4ED-FFA79C7100D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61342" y="0"/>
            <a:ext cx="5730658" cy="6858000"/>
          </a:xfrm>
          <a:custGeom>
            <a:avLst/>
            <a:gdLst>
              <a:gd name="connsiteX0" fmla="*/ 1688746 w 5730658"/>
              <a:gd name="connsiteY0" fmla="*/ 0 h 6858000"/>
              <a:gd name="connsiteX1" fmla="*/ 5730658 w 5730658"/>
              <a:gd name="connsiteY1" fmla="*/ 0 h 6858000"/>
              <a:gd name="connsiteX2" fmla="*/ 5730658 w 5730658"/>
              <a:gd name="connsiteY2" fmla="*/ 6858000 h 6858000"/>
              <a:gd name="connsiteX3" fmla="*/ 31751 w 5730658"/>
              <a:gd name="connsiteY3" fmla="*/ 6858000 h 6858000"/>
              <a:gd name="connsiteX4" fmla="*/ 31751 w 5730658"/>
              <a:gd name="connsiteY4" fmla="*/ 6857688 h 6858000"/>
              <a:gd name="connsiteX5" fmla="*/ 0 w 5730658"/>
              <a:gd name="connsiteY5" fmla="*/ 6857932 h 6858000"/>
              <a:gd name="connsiteX6" fmla="*/ 31751 w 5730658"/>
              <a:gd name="connsiteY6" fmla="*/ 6729501 h 6858000"/>
              <a:gd name="connsiteX7" fmla="*/ 31751 w 5730658"/>
              <a:gd name="connsiteY7" fmla="*/ 6681788 h 6858000"/>
              <a:gd name="connsiteX8" fmla="*/ 43547 w 5730658"/>
              <a:gd name="connsiteY8" fmla="*/ 6681788 h 6858000"/>
              <a:gd name="connsiteX9" fmla="*/ 1688746 w 5730658"/>
              <a:gd name="connsiteY9" fmla="*/ 2705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30658" h="6858000">
                <a:moveTo>
                  <a:pt x="1688746" y="0"/>
                </a:moveTo>
                <a:lnTo>
                  <a:pt x="5730658" y="0"/>
                </a:lnTo>
                <a:lnTo>
                  <a:pt x="5730658" y="6858000"/>
                </a:lnTo>
                <a:lnTo>
                  <a:pt x="31751" y="6858000"/>
                </a:lnTo>
                <a:lnTo>
                  <a:pt x="31751" y="6857688"/>
                </a:lnTo>
                <a:lnTo>
                  <a:pt x="0" y="6857932"/>
                </a:lnTo>
                <a:lnTo>
                  <a:pt x="31751" y="6729501"/>
                </a:lnTo>
                <a:lnTo>
                  <a:pt x="31751" y="6681788"/>
                </a:lnTo>
                <a:lnTo>
                  <a:pt x="43547" y="6681788"/>
                </a:lnTo>
                <a:lnTo>
                  <a:pt x="1688746" y="27053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F72571D-58D5-4367-9E7E-94A5A5D795B8}"/>
              </a:ext>
            </a:extLst>
          </p:cNvPr>
          <p:cNvSpPr/>
          <p:nvPr userDrawn="1"/>
        </p:nvSpPr>
        <p:spPr>
          <a:xfrm>
            <a:off x="693682" y="2286000"/>
            <a:ext cx="11498318" cy="34163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1" name="Рисунок 20">
            <a:extLst>
              <a:ext uri="{FF2B5EF4-FFF2-40B4-BE49-F238E27FC236}">
                <a16:creationId xmlns:a16="http://schemas.microsoft.com/office/drawing/2014/main" id="{ACD184E7-842E-4CDA-8022-CFE5CEA0DBE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8534400" cy="6858000"/>
          </a:xfrm>
          <a:custGeom>
            <a:avLst/>
            <a:gdLst>
              <a:gd name="connsiteX0" fmla="*/ 0 w 8534400"/>
              <a:gd name="connsiteY0" fmla="*/ 0 h 6858000"/>
              <a:gd name="connsiteX1" fmla="*/ 6827520 w 8534400"/>
              <a:gd name="connsiteY1" fmla="*/ 0 h 6858000"/>
              <a:gd name="connsiteX2" fmla="*/ 7396480 w 8534400"/>
              <a:gd name="connsiteY2" fmla="*/ 2286000 h 6858000"/>
              <a:gd name="connsiteX3" fmla="*/ 693682 w 8534400"/>
              <a:gd name="connsiteY3" fmla="*/ 2286000 h 6858000"/>
              <a:gd name="connsiteX4" fmla="*/ 693682 w 8534400"/>
              <a:gd name="connsiteY4" fmla="*/ 5702300 h 6858000"/>
              <a:gd name="connsiteX5" fmla="*/ 8246759 w 8534400"/>
              <a:gd name="connsiteY5" fmla="*/ 5702300 h 6858000"/>
              <a:gd name="connsiteX6" fmla="*/ 8534400 w 8534400"/>
              <a:gd name="connsiteY6" fmla="*/ 6858000 h 6858000"/>
              <a:gd name="connsiteX7" fmla="*/ 0 w 85344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34400" h="6858000">
                <a:moveTo>
                  <a:pt x="0" y="0"/>
                </a:moveTo>
                <a:lnTo>
                  <a:pt x="6827520" y="0"/>
                </a:lnTo>
                <a:lnTo>
                  <a:pt x="7396480" y="2286000"/>
                </a:lnTo>
                <a:lnTo>
                  <a:pt x="693682" y="2286000"/>
                </a:lnTo>
                <a:lnTo>
                  <a:pt x="693682" y="5702300"/>
                </a:lnTo>
                <a:lnTo>
                  <a:pt x="8246759" y="5702300"/>
                </a:lnTo>
                <a:lnTo>
                  <a:pt x="85344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F4C3CA-7962-4B8E-8004-FBD88F0EF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rtl="0"/>
            <a:fld id="{77236C5A-30BE-4583-B7BD-BA6E99F2953C}" type="datetime1">
              <a:rPr lang="ru-RU" noProof="0" smtClean="0"/>
              <a:t>04.10.2022</a:t>
            </a:fld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E7B5E76-E101-4994-92F5-1F540EB16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249F242-2699-411D-B3F7-3D6D480E4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1000"/>
            </a:lvl1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C650A3-C37B-8949-AAFB-1CA610A432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1069" y="2654299"/>
            <a:ext cx="3165475" cy="2705101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 cap="all" spc="14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0" indent="0">
              <a:lnSpc>
                <a:spcPct val="90000"/>
              </a:lnSpc>
              <a:spcBef>
                <a:spcPts val="1000"/>
              </a:spcBef>
              <a:buNone/>
              <a:defRPr sz="1800" spc="140" baseline="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914400" indent="0">
              <a:lnSpc>
                <a:spcPct val="100000"/>
              </a:lnSpc>
              <a:spcBef>
                <a:spcPts val="1000"/>
              </a:spcBef>
              <a:buNone/>
              <a:defRPr sz="1800" spc="140" baseline="0">
                <a:solidFill>
                  <a:schemeClr val="bg1"/>
                </a:solidFill>
                <a:latin typeface="Tw Cen MT" panose="020B0602020104020603" pitchFamily="34" charset="77"/>
              </a:defRPr>
            </a:lvl3pPr>
            <a:lvl4pPr marL="1371600" indent="0">
              <a:lnSpc>
                <a:spcPct val="100000"/>
              </a:lnSpc>
              <a:spcBef>
                <a:spcPts val="1000"/>
              </a:spcBef>
              <a:buNone/>
              <a:defRPr sz="1800" spc="140" baseline="0">
                <a:solidFill>
                  <a:schemeClr val="bg1"/>
                </a:solidFill>
                <a:latin typeface="Tw Cen MT" panose="020B0602020104020603" pitchFamily="34" charset="77"/>
              </a:defRPr>
            </a:lvl4pPr>
            <a:lvl5pPr marL="1828800" indent="0">
              <a:lnSpc>
                <a:spcPct val="100000"/>
              </a:lnSpc>
              <a:spcBef>
                <a:spcPts val="1000"/>
              </a:spcBef>
              <a:buNone/>
              <a:defRPr sz="1800" spc="140" baseline="0">
                <a:solidFill>
                  <a:schemeClr val="bg1"/>
                </a:solidFill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6823CE96-7B45-0E4E-8DD2-AAE6F7DB97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15132" y="2654299"/>
            <a:ext cx="3165475" cy="2705101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 cap="all" spc="14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0" indent="0">
              <a:lnSpc>
                <a:spcPct val="90000"/>
              </a:lnSpc>
              <a:spcBef>
                <a:spcPts val="1000"/>
              </a:spcBef>
              <a:buNone/>
              <a:defRPr sz="1800" spc="140" baseline="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914400" indent="0">
              <a:lnSpc>
                <a:spcPct val="100000"/>
              </a:lnSpc>
              <a:spcBef>
                <a:spcPts val="1000"/>
              </a:spcBef>
              <a:buNone/>
              <a:defRPr sz="1800" spc="140" baseline="0">
                <a:solidFill>
                  <a:schemeClr val="bg1"/>
                </a:solidFill>
                <a:latin typeface="Tw Cen MT" panose="020B0602020104020603" pitchFamily="34" charset="77"/>
              </a:defRPr>
            </a:lvl3pPr>
            <a:lvl4pPr marL="1371600" indent="0">
              <a:lnSpc>
                <a:spcPct val="100000"/>
              </a:lnSpc>
              <a:spcBef>
                <a:spcPts val="1000"/>
              </a:spcBef>
              <a:buNone/>
              <a:defRPr sz="1800" spc="140" baseline="0">
                <a:solidFill>
                  <a:schemeClr val="bg1"/>
                </a:solidFill>
                <a:latin typeface="Tw Cen MT" panose="020B0602020104020603" pitchFamily="34" charset="77"/>
              </a:defRPr>
            </a:lvl4pPr>
            <a:lvl5pPr marL="1828800" indent="0">
              <a:lnSpc>
                <a:spcPct val="100000"/>
              </a:lnSpc>
              <a:spcBef>
                <a:spcPts val="1000"/>
              </a:spcBef>
              <a:buNone/>
              <a:defRPr sz="1800" spc="140" baseline="0">
                <a:solidFill>
                  <a:schemeClr val="bg1"/>
                </a:solidFill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id="{7F451F20-9248-594B-8CD5-3442A64513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19032" y="2654299"/>
            <a:ext cx="3165475" cy="2705101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 cap="all" spc="14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0" indent="0">
              <a:lnSpc>
                <a:spcPct val="90000"/>
              </a:lnSpc>
              <a:spcBef>
                <a:spcPts val="1000"/>
              </a:spcBef>
              <a:buNone/>
              <a:defRPr sz="1800" spc="140" baseline="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914400" indent="0">
              <a:lnSpc>
                <a:spcPct val="100000"/>
              </a:lnSpc>
              <a:spcBef>
                <a:spcPts val="1000"/>
              </a:spcBef>
              <a:buNone/>
              <a:defRPr sz="1800" spc="140" baseline="0">
                <a:solidFill>
                  <a:schemeClr val="bg1"/>
                </a:solidFill>
                <a:latin typeface="Tw Cen MT" panose="020B0602020104020603" pitchFamily="34" charset="77"/>
              </a:defRPr>
            </a:lvl3pPr>
            <a:lvl4pPr marL="1371600" indent="0">
              <a:lnSpc>
                <a:spcPct val="100000"/>
              </a:lnSpc>
              <a:spcBef>
                <a:spcPts val="1000"/>
              </a:spcBef>
              <a:buNone/>
              <a:defRPr sz="1800" spc="140" baseline="0">
                <a:solidFill>
                  <a:schemeClr val="bg1"/>
                </a:solidFill>
                <a:latin typeface="Tw Cen MT" panose="020B0602020104020603" pitchFamily="34" charset="77"/>
              </a:defRPr>
            </a:lvl4pPr>
            <a:lvl5pPr marL="1828800" indent="0">
              <a:lnSpc>
                <a:spcPct val="100000"/>
              </a:lnSpc>
              <a:spcBef>
                <a:spcPts val="1000"/>
              </a:spcBef>
              <a:buNone/>
              <a:defRPr sz="1800" spc="140" baseline="0">
                <a:solidFill>
                  <a:schemeClr val="bg1"/>
                </a:solidFill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92008AA3-BEDF-CE40-9D94-F5875454E799}"/>
              </a:ext>
            </a:extLst>
          </p:cNvPr>
          <p:cNvCxnSpPr>
            <a:cxnSpLocks/>
          </p:cNvCxnSpPr>
          <p:nvPr userDrawn="1"/>
        </p:nvCxnSpPr>
        <p:spPr>
          <a:xfrm>
            <a:off x="7108236" y="0"/>
            <a:ext cx="1533832" cy="6091084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Заголовок 19">
            <a:extLst>
              <a:ext uri="{FF2B5EF4-FFF2-40B4-BE49-F238E27FC236}">
                <a16:creationId xmlns:a16="http://schemas.microsoft.com/office/drawing/2014/main" id="{028065BE-52F2-4F89-82A3-E5DA80527B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3684" y="879636"/>
            <a:ext cx="6294727" cy="1206888"/>
          </a:xfrm>
          <a:custGeom>
            <a:avLst/>
            <a:gdLst>
              <a:gd name="connsiteX0" fmla="*/ 5986630 w 6294727"/>
              <a:gd name="connsiteY0" fmla="*/ 0 h 1206888"/>
              <a:gd name="connsiteX1" fmla="*/ 6294727 w 6294727"/>
              <a:gd name="connsiteY1" fmla="*/ 1206888 h 1206888"/>
              <a:gd name="connsiteX2" fmla="*/ 0 w 6294727"/>
              <a:gd name="connsiteY2" fmla="*/ 1206888 h 1206888"/>
              <a:gd name="connsiteX3" fmla="*/ 0 w 6294727"/>
              <a:gd name="connsiteY3" fmla="*/ 8709 h 1206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4727" h="1206888">
                <a:moveTo>
                  <a:pt x="5986630" y="0"/>
                </a:moveTo>
                <a:lnTo>
                  <a:pt x="6294727" y="1206888"/>
                </a:lnTo>
                <a:lnTo>
                  <a:pt x="0" y="1206888"/>
                </a:lnTo>
                <a:lnTo>
                  <a:pt x="0" y="8709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rtlCol="0" anchor="ctr">
            <a:noAutofit/>
          </a:bodyPr>
          <a:lstStyle>
            <a:lvl1pPr algn="l">
              <a:defRPr sz="4000" cap="all" spc="3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831027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AA6943C0-A7A3-4C4C-BEB2-9176DE8630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81047" y="0"/>
            <a:ext cx="8510952" cy="6858000"/>
          </a:xfrm>
          <a:custGeom>
            <a:avLst/>
            <a:gdLst>
              <a:gd name="connsiteX0" fmla="*/ 1706880 w 8510952"/>
              <a:gd name="connsiteY0" fmla="*/ 0 h 6858000"/>
              <a:gd name="connsiteX1" fmla="*/ 8510952 w 8510952"/>
              <a:gd name="connsiteY1" fmla="*/ 0 h 6858000"/>
              <a:gd name="connsiteX2" fmla="*/ 8510952 w 8510952"/>
              <a:gd name="connsiteY2" fmla="*/ 6858000 h 6858000"/>
              <a:gd name="connsiteX3" fmla="*/ 0 w 85109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10952" h="6858000">
                <a:moveTo>
                  <a:pt x="1706880" y="0"/>
                </a:moveTo>
                <a:lnTo>
                  <a:pt x="8510952" y="0"/>
                </a:lnTo>
                <a:lnTo>
                  <a:pt x="851095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104F3C93-C085-8A47-9A2A-6AD3F3D69F4E}"/>
              </a:ext>
            </a:extLst>
          </p:cNvPr>
          <p:cNvCxnSpPr/>
          <p:nvPr userDrawn="1"/>
        </p:nvCxnSpPr>
        <p:spPr>
          <a:xfrm flipH="1">
            <a:off x="3510116" y="0"/>
            <a:ext cx="1533832" cy="6091084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941283B3-F5BE-4FDF-829D-D1BE17F716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3683" y="879635"/>
            <a:ext cx="6192892" cy="1198179"/>
          </a:xfrm>
          <a:custGeom>
            <a:avLst/>
            <a:gdLst>
              <a:gd name="connsiteX0" fmla="*/ 0 w 6192892"/>
              <a:gd name="connsiteY0" fmla="*/ 0 h 1198179"/>
              <a:gd name="connsiteX1" fmla="*/ 6192892 w 6192892"/>
              <a:gd name="connsiteY1" fmla="*/ 0 h 1198179"/>
              <a:gd name="connsiteX2" fmla="*/ 5947075 w 6192892"/>
              <a:gd name="connsiteY2" fmla="*/ 1198179 h 1198179"/>
              <a:gd name="connsiteX3" fmla="*/ 0 w 6192892"/>
              <a:gd name="connsiteY3" fmla="*/ 1198179 h 119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92892" h="1198179">
                <a:moveTo>
                  <a:pt x="0" y="0"/>
                </a:moveTo>
                <a:lnTo>
                  <a:pt x="6192892" y="0"/>
                </a:lnTo>
                <a:lnTo>
                  <a:pt x="5947075" y="1198179"/>
                </a:lnTo>
                <a:lnTo>
                  <a:pt x="0" y="1198179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320040" rtlCol="0" anchor="ctr">
            <a:noAutofit/>
          </a:bodyPr>
          <a:lstStyle>
            <a:lvl1pPr algn="l">
              <a:defRPr sz="4000" cap="all" spc="3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B641A16B-3688-D842-92F4-5D2C281153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6016" y="2551819"/>
            <a:ext cx="2952599" cy="3539265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spc="14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A19933E8-EEFC-754B-93AE-557EFF8A79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1730829" cy="365125"/>
          </a:xfrm>
        </p:spPr>
        <p:txBody>
          <a:bodyPr rtlCol="0"/>
          <a:lstStyle>
            <a:lvl1pPr>
              <a:defRPr sz="1000"/>
            </a:lvl1pPr>
          </a:lstStyle>
          <a:p>
            <a:pPr rtl="0"/>
            <a:fld id="{F8EB5596-E111-4A5A-95F6-35EEBA3F3955}" type="datetime1">
              <a:rPr lang="ru-RU" noProof="0" smtClean="0"/>
              <a:t>04.10.2022</a:t>
            </a:fld>
            <a:endParaRPr lang="ru-RU" noProof="0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F21EDEC1-EB5D-6C48-A2AB-048088167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E33BD7B8-5805-4D48-B17D-88E5EE750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1342" y="6356350"/>
            <a:ext cx="1539658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вед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Рисунок 18">
            <a:extLst>
              <a:ext uri="{FF2B5EF4-FFF2-40B4-BE49-F238E27FC236}">
                <a16:creationId xmlns:a16="http://schemas.microsoft.com/office/drawing/2014/main" id="{FD6AC9F3-6F32-409B-A3B1-EEF36BA066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8534400" cy="6858000"/>
          </a:xfrm>
          <a:custGeom>
            <a:avLst/>
            <a:gdLst>
              <a:gd name="connsiteX0" fmla="*/ 0 w 8534400"/>
              <a:gd name="connsiteY0" fmla="*/ 0 h 6858000"/>
              <a:gd name="connsiteX1" fmla="*/ 6827520 w 8534400"/>
              <a:gd name="connsiteY1" fmla="*/ 0 h 6858000"/>
              <a:gd name="connsiteX2" fmla="*/ 7070048 w 8534400"/>
              <a:gd name="connsiteY2" fmla="*/ 974442 h 6858000"/>
              <a:gd name="connsiteX3" fmla="*/ 5680814 w 8534400"/>
              <a:gd name="connsiteY3" fmla="*/ 974442 h 6858000"/>
              <a:gd name="connsiteX4" fmla="*/ 5680814 w 8534400"/>
              <a:gd name="connsiteY4" fmla="*/ 5758652 h 6858000"/>
              <a:gd name="connsiteX5" fmla="*/ 8260785 w 8534400"/>
              <a:gd name="connsiteY5" fmla="*/ 5758652 h 6858000"/>
              <a:gd name="connsiteX6" fmla="*/ 8534400 w 8534400"/>
              <a:gd name="connsiteY6" fmla="*/ 6858000 h 6858000"/>
              <a:gd name="connsiteX7" fmla="*/ 0 w 85344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34400" h="6858000">
                <a:moveTo>
                  <a:pt x="0" y="0"/>
                </a:moveTo>
                <a:lnTo>
                  <a:pt x="6827520" y="0"/>
                </a:lnTo>
                <a:lnTo>
                  <a:pt x="7070048" y="974442"/>
                </a:lnTo>
                <a:lnTo>
                  <a:pt x="5680814" y="974442"/>
                </a:lnTo>
                <a:lnTo>
                  <a:pt x="5680814" y="5758652"/>
                </a:lnTo>
                <a:lnTo>
                  <a:pt x="8260785" y="5758652"/>
                </a:lnTo>
                <a:lnTo>
                  <a:pt x="85344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26FF020-BB93-4C6C-B3ED-8326D424097A}"/>
              </a:ext>
            </a:extLst>
          </p:cNvPr>
          <p:cNvSpPr/>
          <p:nvPr userDrawn="1"/>
        </p:nvSpPr>
        <p:spPr>
          <a:xfrm>
            <a:off x="5680814" y="974442"/>
            <a:ext cx="5228191" cy="478421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5942173C-2B01-804E-85FB-4D68140D4E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106424"/>
            <a:ext cx="4446062" cy="916644"/>
          </a:xfrm>
        </p:spPr>
        <p:txBody>
          <a:bodyPr rtlCol="0" anchor="b">
            <a:noAutofit/>
          </a:bodyPr>
          <a:lstStyle>
            <a:lvl1pPr algn="l">
              <a:defRPr sz="4000" cap="all" spc="3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B641A16B-3688-D842-92F4-5D2C281153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075245"/>
            <a:ext cx="4446062" cy="3295405"/>
          </a:xfrm>
        </p:spPr>
        <p:txBody>
          <a:bodyPr rtlCol="0">
            <a:normAutofit/>
          </a:bodyPr>
          <a:lstStyle>
            <a:lvl1pPr marL="0" indent="0" algn="l">
              <a:lnSpc>
                <a:spcPct val="125000"/>
              </a:lnSpc>
              <a:buNone/>
              <a:defRPr sz="1800" spc="14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104F3C93-C085-8A47-9A2A-6AD3F3D69F4E}"/>
              </a:ext>
            </a:extLst>
          </p:cNvPr>
          <p:cNvCxnSpPr>
            <a:cxnSpLocks/>
          </p:cNvCxnSpPr>
          <p:nvPr userDrawn="1"/>
        </p:nvCxnSpPr>
        <p:spPr>
          <a:xfrm>
            <a:off x="7108236" y="0"/>
            <a:ext cx="1533832" cy="6091084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Дата 3">
            <a:extLst>
              <a:ext uri="{FF2B5EF4-FFF2-40B4-BE49-F238E27FC236}">
                <a16:creationId xmlns:a16="http://schemas.microsoft.com/office/drawing/2014/main" id="{A19933E8-EEFC-754B-93AE-557EFF8A79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1730829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rtl="0"/>
            <a:fld id="{2268391A-9235-42EF-BB7B-3BE4856211BB}" type="datetime1">
              <a:rPr lang="ru-RU" noProof="0" smtClean="0"/>
              <a:t>04.10.2022</a:t>
            </a:fld>
            <a:endParaRPr lang="ru-RU" noProof="0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F21EDEC1-EB5D-6C48-A2AB-048088167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E33BD7B8-5805-4D48-B17D-88E5EE750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1342" y="6356350"/>
            <a:ext cx="1539658" cy="365125"/>
          </a:xfrm>
        </p:spPr>
        <p:txBody>
          <a:bodyPr rtlCol="0"/>
          <a:lstStyle>
            <a:lvl1pPr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C00B690-D495-014F-8F60-C8152AD122A2}"/>
              </a:ext>
            </a:extLst>
          </p:cNvPr>
          <p:cNvSpPr/>
          <p:nvPr userDrawn="1"/>
        </p:nvSpPr>
        <p:spPr>
          <a:xfrm>
            <a:off x="11504428" y="382772"/>
            <a:ext cx="382772" cy="3827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3D3DB60-9D00-2B4C-A1B6-A76F20998922}"/>
              </a:ext>
            </a:extLst>
          </p:cNvPr>
          <p:cNvSpPr/>
          <p:nvPr userDrawn="1"/>
        </p:nvSpPr>
        <p:spPr>
          <a:xfrm>
            <a:off x="11504428" y="974442"/>
            <a:ext cx="382772" cy="3827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4B7F1F1-6439-8D45-8BCD-B68DB64CEDC1}"/>
              </a:ext>
            </a:extLst>
          </p:cNvPr>
          <p:cNvSpPr/>
          <p:nvPr userDrawn="1"/>
        </p:nvSpPr>
        <p:spPr>
          <a:xfrm>
            <a:off x="11504428" y="1566113"/>
            <a:ext cx="382772" cy="3827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B870777-57CE-7A40-BCBA-E189F67DF446}"/>
              </a:ext>
            </a:extLst>
          </p:cNvPr>
          <p:cNvSpPr/>
          <p:nvPr userDrawn="1"/>
        </p:nvSpPr>
        <p:spPr>
          <a:xfrm>
            <a:off x="11504428" y="2157783"/>
            <a:ext cx="382772" cy="3827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A332DFE-5DF9-9744-86D5-7CE052E088CE}"/>
              </a:ext>
            </a:extLst>
          </p:cNvPr>
          <p:cNvSpPr/>
          <p:nvPr userDrawn="1"/>
        </p:nvSpPr>
        <p:spPr>
          <a:xfrm>
            <a:off x="11504428" y="2755481"/>
            <a:ext cx="382772" cy="3827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699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469568F-F17C-4C3C-9A6F-ED292B601115}"/>
              </a:ext>
            </a:extLst>
          </p:cNvPr>
          <p:cNvSpPr/>
          <p:nvPr userDrawn="1"/>
        </p:nvSpPr>
        <p:spPr>
          <a:xfrm>
            <a:off x="2043953" y="2205318"/>
            <a:ext cx="8104094" cy="23128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id="{22459DEE-E152-47DA-8D52-C9681014BC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043953 w 12192000"/>
              <a:gd name="connsiteY0" fmla="*/ 2205318 h 6858000"/>
              <a:gd name="connsiteX1" fmla="*/ 2043953 w 12192000"/>
              <a:gd name="connsiteY1" fmla="*/ 4518212 h 6858000"/>
              <a:gd name="connsiteX2" fmla="*/ 10148047 w 12192000"/>
              <a:gd name="connsiteY2" fmla="*/ 4518212 h 6858000"/>
              <a:gd name="connsiteX3" fmla="*/ 10148047 w 12192000"/>
              <a:gd name="connsiteY3" fmla="*/ 2205318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043953" y="2205318"/>
                </a:moveTo>
                <a:lnTo>
                  <a:pt x="2043953" y="4518212"/>
                </a:lnTo>
                <a:lnTo>
                  <a:pt x="10148047" y="4518212"/>
                </a:lnTo>
                <a:lnTo>
                  <a:pt x="10148047" y="2205318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2050" y="2665037"/>
            <a:ext cx="7327900" cy="902916"/>
          </a:xfrm>
        </p:spPr>
        <p:txBody>
          <a:bodyPr rtlCol="0" anchor="ctr">
            <a:normAutofit/>
          </a:bodyPr>
          <a:lstStyle>
            <a:lvl1pPr algn="ctr">
              <a:defRPr sz="4000" spc="3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97462" y="3567953"/>
            <a:ext cx="4997076" cy="610066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 spc="3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016" y="983785"/>
            <a:ext cx="8447439" cy="1074828"/>
          </a:xfrm>
        </p:spPr>
        <p:txBody>
          <a:bodyPr rtlCol="0">
            <a:normAutofit/>
          </a:bodyPr>
          <a:lstStyle>
            <a:lvl1pPr>
              <a:defRPr sz="4000" spc="3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1000"/>
            </a:lvl1pPr>
          </a:lstStyle>
          <a:p>
            <a:pPr rtl="0"/>
            <a:fld id="{B2A87E09-EFEB-407F-8DA3-637406A2CB64}" type="datetime1">
              <a:rPr lang="ru-RU" noProof="0" smtClean="0"/>
              <a:t>04.10.2022</a:t>
            </a:fld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1000"/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1000"/>
            </a:lvl1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8582161-389A-C649-9A2B-A16F489BB170}"/>
              </a:ext>
            </a:extLst>
          </p:cNvPr>
          <p:cNvSpPr/>
          <p:nvPr userDrawn="1"/>
        </p:nvSpPr>
        <p:spPr>
          <a:xfrm>
            <a:off x="11504428" y="382772"/>
            <a:ext cx="382772" cy="3827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F7AA420-2BBF-AF48-8EF7-EF3CC47451FA}"/>
              </a:ext>
            </a:extLst>
          </p:cNvPr>
          <p:cNvSpPr/>
          <p:nvPr userDrawn="1"/>
        </p:nvSpPr>
        <p:spPr>
          <a:xfrm>
            <a:off x="11504428" y="974442"/>
            <a:ext cx="382772" cy="3827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0EDE653-D0BD-314F-B7B9-FD426A4C487F}"/>
              </a:ext>
            </a:extLst>
          </p:cNvPr>
          <p:cNvSpPr/>
          <p:nvPr userDrawn="1"/>
        </p:nvSpPr>
        <p:spPr>
          <a:xfrm>
            <a:off x="11504428" y="1566113"/>
            <a:ext cx="382772" cy="3827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6C43E8D-A8CD-974D-B3E2-5B4500E55B0A}"/>
              </a:ext>
            </a:extLst>
          </p:cNvPr>
          <p:cNvSpPr/>
          <p:nvPr userDrawn="1"/>
        </p:nvSpPr>
        <p:spPr>
          <a:xfrm>
            <a:off x="11504428" y="2157783"/>
            <a:ext cx="382772" cy="3827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9A540AC-3D9F-5A42-BE59-E7EC044230B4}"/>
              </a:ext>
            </a:extLst>
          </p:cNvPr>
          <p:cNvSpPr/>
          <p:nvPr userDrawn="1"/>
        </p:nvSpPr>
        <p:spPr>
          <a:xfrm>
            <a:off x="11504428" y="2755481"/>
            <a:ext cx="382772" cy="3827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1AE70196-45DE-CB4D-A7AC-0610E7A187C3}"/>
              </a:ext>
            </a:extLst>
          </p:cNvPr>
          <p:cNvCxnSpPr/>
          <p:nvPr userDrawn="1"/>
        </p:nvCxnSpPr>
        <p:spPr>
          <a:xfrm flipH="1">
            <a:off x="9211669" y="0"/>
            <a:ext cx="1533832" cy="6091084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1000"/>
            </a:lvl1pPr>
          </a:lstStyle>
          <a:p>
            <a:pPr rtl="0"/>
            <a:fld id="{9DD93FC1-A14C-489D-A5EC-3819CA202A5D}" type="datetime1">
              <a:rPr lang="ru-RU" noProof="0" smtClean="0"/>
              <a:t>04.10.2022</a:t>
            </a:fld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1000"/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1000"/>
            </a:lvl1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1AE70196-45DE-CB4D-A7AC-0610E7A187C3}"/>
              </a:ext>
            </a:extLst>
          </p:cNvPr>
          <p:cNvCxnSpPr/>
          <p:nvPr userDrawn="1"/>
        </p:nvCxnSpPr>
        <p:spPr>
          <a:xfrm flipH="1">
            <a:off x="9211669" y="0"/>
            <a:ext cx="1533832" cy="6091084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B329649E-3847-4CC6-A84D-56DE76BD1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3683" y="879635"/>
            <a:ext cx="6192892" cy="1198179"/>
          </a:xfrm>
          <a:custGeom>
            <a:avLst/>
            <a:gdLst>
              <a:gd name="connsiteX0" fmla="*/ 0 w 6192892"/>
              <a:gd name="connsiteY0" fmla="*/ 0 h 1198179"/>
              <a:gd name="connsiteX1" fmla="*/ 6192892 w 6192892"/>
              <a:gd name="connsiteY1" fmla="*/ 0 h 1198179"/>
              <a:gd name="connsiteX2" fmla="*/ 5947075 w 6192892"/>
              <a:gd name="connsiteY2" fmla="*/ 1198179 h 1198179"/>
              <a:gd name="connsiteX3" fmla="*/ 0 w 6192892"/>
              <a:gd name="connsiteY3" fmla="*/ 1198179 h 119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92892" h="1198179">
                <a:moveTo>
                  <a:pt x="0" y="0"/>
                </a:moveTo>
                <a:lnTo>
                  <a:pt x="6192892" y="0"/>
                </a:lnTo>
                <a:lnTo>
                  <a:pt x="5947075" y="1198179"/>
                </a:lnTo>
                <a:lnTo>
                  <a:pt x="0" y="1198179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228600" rtlCol="0" anchor="ctr">
            <a:noAutofit/>
          </a:bodyPr>
          <a:lstStyle>
            <a:lvl1pPr algn="l">
              <a:defRPr sz="4000" cap="all" spc="3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4E120DB-DDEC-4DDF-8FB4-5C52F8078B8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3738" y="2705425"/>
            <a:ext cx="10745787" cy="3273100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5555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1764" y="2145265"/>
            <a:ext cx="8348472" cy="2363568"/>
          </a:xfrm>
          <a:noFill/>
        </p:spPr>
        <p:txBody>
          <a:bodyPr rtlCol="0">
            <a:normAutofit/>
          </a:bodyPr>
          <a:lstStyle>
            <a:lvl1pPr algn="ctr">
              <a:defRPr sz="4000" spc="14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1000"/>
            </a:lvl1pPr>
          </a:lstStyle>
          <a:p>
            <a:pPr rtl="0"/>
            <a:fld id="{00B1E9DB-8506-4576-BE63-BC56E7BF7B6F}" type="datetime1">
              <a:rPr lang="ru-RU" noProof="0" smtClean="0"/>
              <a:t>04.10.2022</a:t>
            </a:fld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1000"/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1000"/>
            </a:lvl1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0B51AFA9-C4C0-D44A-BE1A-30964CBCFE37}"/>
              </a:ext>
            </a:extLst>
          </p:cNvPr>
          <p:cNvSpPr txBox="1">
            <a:spLocks/>
          </p:cNvSpPr>
          <p:nvPr userDrawn="1"/>
        </p:nvSpPr>
        <p:spPr>
          <a:xfrm>
            <a:off x="970130" y="1879594"/>
            <a:ext cx="1141699" cy="12206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300">
                <a:solidFill>
                  <a:schemeClr val="tx2"/>
                </a:solidFill>
                <a:latin typeface="Tw Cen MT" panose="020B0602020104020603" pitchFamily="34" charset="77"/>
                <a:ea typeface="+mj-ea"/>
                <a:cs typeface="+mj-cs"/>
              </a:defRPr>
            </a:lvl1pPr>
          </a:lstStyle>
          <a:p>
            <a:pPr rtl="0"/>
            <a:r>
              <a:rPr lang="ru-RU" sz="16600" noProof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"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E169998-8E4C-AC45-9496-F3E1D40DD604}"/>
              </a:ext>
            </a:extLst>
          </p:cNvPr>
          <p:cNvSpPr txBox="1">
            <a:spLocks/>
          </p:cNvSpPr>
          <p:nvPr userDrawn="1"/>
        </p:nvSpPr>
        <p:spPr>
          <a:xfrm>
            <a:off x="10408852" y="4443180"/>
            <a:ext cx="1141699" cy="12206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300">
                <a:solidFill>
                  <a:schemeClr val="tx2"/>
                </a:solidFill>
                <a:latin typeface="Tw Cen MT" panose="020B0602020104020603" pitchFamily="34" charset="77"/>
                <a:ea typeface="+mj-ea"/>
                <a:cs typeface="+mj-cs"/>
              </a:defRPr>
            </a:lvl1pPr>
          </a:lstStyle>
          <a:p>
            <a:pPr rtl="0"/>
            <a:r>
              <a:rPr lang="ru-RU" sz="16600" noProof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”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F3F62FE2-8018-8846-A38A-108C9B02DF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62738" y="4526051"/>
            <a:ext cx="3727450" cy="515938"/>
          </a:xfrm>
          <a:noFill/>
        </p:spPr>
        <p:txBody>
          <a:bodyPr rtlCol="0">
            <a:noAutofit/>
          </a:bodyPr>
          <a:lstStyle>
            <a:lvl1pPr marL="0" indent="0" algn="r">
              <a:buNone/>
              <a:defRPr sz="2000" spc="14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 algn="r">
              <a:buNone/>
              <a:defRPr sz="1800">
                <a:solidFill>
                  <a:schemeClr val="tx2"/>
                </a:solidFill>
                <a:latin typeface="Tw Cen MT" panose="020B0602020104020603" pitchFamily="34" charset="77"/>
              </a:defRPr>
            </a:lvl2pPr>
            <a:lvl3pPr marL="914400" indent="0" algn="r">
              <a:buNone/>
              <a:defRPr sz="1600">
                <a:solidFill>
                  <a:schemeClr val="tx2"/>
                </a:solidFill>
                <a:latin typeface="Tw Cen MT" panose="020B0602020104020603" pitchFamily="34" charset="77"/>
              </a:defRPr>
            </a:lvl3pPr>
            <a:lvl4pPr marL="1371600" indent="0" algn="r">
              <a:buNone/>
              <a:defRPr sz="1400">
                <a:solidFill>
                  <a:schemeClr val="tx2"/>
                </a:solidFill>
                <a:latin typeface="Tw Cen MT" panose="020B0602020104020603" pitchFamily="34" charset="77"/>
              </a:defRPr>
            </a:lvl4pPr>
            <a:lvl5pPr marL="1828800" indent="0" algn="r">
              <a:buNone/>
              <a:defRPr sz="1400">
                <a:solidFill>
                  <a:schemeClr val="tx2"/>
                </a:solidFill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1593318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накомство с командой из 4 челове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01F428E6-A8A2-E844-9C02-078ED4D9934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pPr rtl="0"/>
            <a:fld id="{7E72E82D-99D2-44CF-BD19-CFF9243DD67A}" type="datetime1">
              <a:rPr lang="ru-RU" noProof="0" smtClean="0"/>
              <a:t>04.10.2022</a:t>
            </a:fld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27B76286-63A1-AF4F-B23C-363AA8A847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38044" y="2405063"/>
            <a:ext cx="946150" cy="94456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64F5D22F-DDAB-8A40-B9D8-54ACF9C0E0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00773" y="2498043"/>
            <a:ext cx="2917826" cy="404812"/>
          </a:xfrm>
        </p:spPr>
        <p:txBody>
          <a:bodyPr rtlCol="0" anchor="b">
            <a:noAutofit/>
          </a:bodyPr>
          <a:lstStyle>
            <a:lvl1pPr marL="0" indent="0">
              <a:buNone/>
              <a:defRPr sz="1800" spc="2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>
                <a:latin typeface="Tw Cen MT" panose="020B0602020104020603" pitchFamily="34" charset="77"/>
              </a:defRPr>
            </a:lvl2pPr>
            <a:lvl3pPr marL="914400" indent="0">
              <a:buNone/>
              <a:defRPr>
                <a:latin typeface="Tw Cen MT" panose="020B0602020104020603" pitchFamily="34" charset="77"/>
              </a:defRPr>
            </a:lvl3pPr>
            <a:lvl4pPr marL="1371600" indent="0">
              <a:buNone/>
              <a:defRPr>
                <a:latin typeface="Tw Cen MT" panose="020B0602020104020603" pitchFamily="34" charset="77"/>
              </a:defRPr>
            </a:lvl4pPr>
            <a:lvl5pPr marL="1828800" indent="0">
              <a:buNone/>
              <a:defRPr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0" name="Текст 18">
            <a:extLst>
              <a:ext uri="{FF2B5EF4-FFF2-40B4-BE49-F238E27FC236}">
                <a16:creationId xmlns:a16="http://schemas.microsoft.com/office/drawing/2014/main" id="{3970178A-7D91-5F40-B3BD-58988D1D23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00773" y="2922586"/>
            <a:ext cx="2917826" cy="404812"/>
          </a:xfrm>
        </p:spPr>
        <p:txBody>
          <a:bodyPr rtlCol="0" anchor="t">
            <a:noAutofit/>
          </a:bodyPr>
          <a:lstStyle>
            <a:lvl1pPr marL="0" indent="0">
              <a:buNone/>
              <a:defRPr sz="1500" spc="2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>
                <a:latin typeface="Tw Cen MT" panose="020B0602020104020603" pitchFamily="34" charset="77"/>
              </a:defRPr>
            </a:lvl2pPr>
            <a:lvl3pPr marL="914400" indent="0">
              <a:buNone/>
              <a:defRPr>
                <a:latin typeface="Tw Cen MT" panose="020B0602020104020603" pitchFamily="34" charset="77"/>
              </a:defRPr>
            </a:lvl3pPr>
            <a:lvl4pPr marL="1371600" indent="0">
              <a:buNone/>
              <a:defRPr>
                <a:latin typeface="Tw Cen MT" panose="020B0602020104020603" pitchFamily="34" charset="77"/>
              </a:defRPr>
            </a:lvl4pPr>
            <a:lvl5pPr marL="1828800" indent="0">
              <a:buNone/>
              <a:defRPr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1" name="Рисунок 16">
            <a:extLst>
              <a:ext uri="{FF2B5EF4-FFF2-40B4-BE49-F238E27FC236}">
                <a16:creationId xmlns:a16="http://schemas.microsoft.com/office/drawing/2014/main" id="{6D61AF1F-6298-744E-B9E2-999EED4A1EC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38044" y="4021592"/>
            <a:ext cx="946150" cy="94456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2" name="Текст 18">
            <a:extLst>
              <a:ext uri="{FF2B5EF4-FFF2-40B4-BE49-F238E27FC236}">
                <a16:creationId xmlns:a16="http://schemas.microsoft.com/office/drawing/2014/main" id="{B409E4EC-6771-344F-AC49-F0493C4E505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00773" y="4114572"/>
            <a:ext cx="2917826" cy="404812"/>
          </a:xfrm>
        </p:spPr>
        <p:txBody>
          <a:bodyPr rtlCol="0" anchor="b">
            <a:noAutofit/>
          </a:bodyPr>
          <a:lstStyle>
            <a:lvl1pPr marL="0" indent="0">
              <a:buNone/>
              <a:defRPr sz="1800" spc="2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>
                <a:latin typeface="Tw Cen MT" panose="020B0602020104020603" pitchFamily="34" charset="77"/>
              </a:defRPr>
            </a:lvl2pPr>
            <a:lvl3pPr marL="914400" indent="0">
              <a:buNone/>
              <a:defRPr>
                <a:latin typeface="Tw Cen MT" panose="020B0602020104020603" pitchFamily="34" charset="77"/>
              </a:defRPr>
            </a:lvl3pPr>
            <a:lvl4pPr marL="1371600" indent="0">
              <a:buNone/>
              <a:defRPr>
                <a:latin typeface="Tw Cen MT" panose="020B0602020104020603" pitchFamily="34" charset="77"/>
              </a:defRPr>
            </a:lvl4pPr>
            <a:lvl5pPr marL="1828800" indent="0">
              <a:buNone/>
              <a:defRPr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3" name="Текст 18">
            <a:extLst>
              <a:ext uri="{FF2B5EF4-FFF2-40B4-BE49-F238E27FC236}">
                <a16:creationId xmlns:a16="http://schemas.microsoft.com/office/drawing/2014/main" id="{22E21560-0E2C-7E48-882F-77B02B0CE34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00773" y="4539115"/>
            <a:ext cx="2917826" cy="404812"/>
          </a:xfrm>
        </p:spPr>
        <p:txBody>
          <a:bodyPr rtlCol="0" anchor="t">
            <a:noAutofit/>
          </a:bodyPr>
          <a:lstStyle>
            <a:lvl1pPr marL="0" indent="0">
              <a:buNone/>
              <a:defRPr sz="1500" spc="2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>
                <a:latin typeface="Tw Cen MT" panose="020B0602020104020603" pitchFamily="34" charset="77"/>
              </a:defRPr>
            </a:lvl2pPr>
            <a:lvl3pPr marL="914400" indent="0">
              <a:buNone/>
              <a:defRPr>
                <a:latin typeface="Tw Cen MT" panose="020B0602020104020603" pitchFamily="34" charset="77"/>
              </a:defRPr>
            </a:lvl3pPr>
            <a:lvl4pPr marL="1371600" indent="0">
              <a:buNone/>
              <a:defRPr>
                <a:latin typeface="Tw Cen MT" panose="020B0602020104020603" pitchFamily="34" charset="77"/>
              </a:defRPr>
            </a:lvl4pPr>
            <a:lvl5pPr marL="1828800" indent="0">
              <a:buNone/>
              <a:defRPr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0" name="Рисунок 16">
            <a:extLst>
              <a:ext uri="{FF2B5EF4-FFF2-40B4-BE49-F238E27FC236}">
                <a16:creationId xmlns:a16="http://schemas.microsoft.com/office/drawing/2014/main" id="{E38C0995-936E-464D-86FA-9C8847D9C4D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710265" y="2405063"/>
            <a:ext cx="946150" cy="94456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1" name="Текст 18">
            <a:extLst>
              <a:ext uri="{FF2B5EF4-FFF2-40B4-BE49-F238E27FC236}">
                <a16:creationId xmlns:a16="http://schemas.microsoft.com/office/drawing/2014/main" id="{00F264F2-A8BF-BF4E-82E5-457A75FF385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72994" y="2498043"/>
            <a:ext cx="2917826" cy="404812"/>
          </a:xfrm>
        </p:spPr>
        <p:txBody>
          <a:bodyPr rtlCol="0" anchor="b">
            <a:noAutofit/>
          </a:bodyPr>
          <a:lstStyle>
            <a:lvl1pPr marL="0" indent="0">
              <a:buNone/>
              <a:defRPr sz="1800" spc="2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>
                <a:latin typeface="Tw Cen MT" panose="020B0602020104020603" pitchFamily="34" charset="77"/>
              </a:defRPr>
            </a:lvl2pPr>
            <a:lvl3pPr marL="914400" indent="0">
              <a:buNone/>
              <a:defRPr>
                <a:latin typeface="Tw Cen MT" panose="020B0602020104020603" pitchFamily="34" charset="77"/>
              </a:defRPr>
            </a:lvl3pPr>
            <a:lvl4pPr marL="1371600" indent="0">
              <a:buNone/>
              <a:defRPr>
                <a:latin typeface="Tw Cen MT" panose="020B0602020104020603" pitchFamily="34" charset="77"/>
              </a:defRPr>
            </a:lvl4pPr>
            <a:lvl5pPr marL="1828800" indent="0">
              <a:buNone/>
              <a:defRPr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2" name="Текст 18">
            <a:extLst>
              <a:ext uri="{FF2B5EF4-FFF2-40B4-BE49-F238E27FC236}">
                <a16:creationId xmlns:a16="http://schemas.microsoft.com/office/drawing/2014/main" id="{C969F956-9E58-0C47-8A73-BA937230426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872994" y="2922586"/>
            <a:ext cx="2917826" cy="404812"/>
          </a:xfrm>
        </p:spPr>
        <p:txBody>
          <a:bodyPr rtlCol="0" anchor="t">
            <a:noAutofit/>
          </a:bodyPr>
          <a:lstStyle>
            <a:lvl1pPr marL="0" indent="0">
              <a:buNone/>
              <a:defRPr sz="1500" spc="2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>
                <a:latin typeface="Tw Cen MT" panose="020B0602020104020603" pitchFamily="34" charset="77"/>
              </a:defRPr>
            </a:lvl2pPr>
            <a:lvl3pPr marL="914400" indent="0">
              <a:buNone/>
              <a:defRPr>
                <a:latin typeface="Tw Cen MT" panose="020B0602020104020603" pitchFamily="34" charset="77"/>
              </a:defRPr>
            </a:lvl3pPr>
            <a:lvl4pPr marL="1371600" indent="0">
              <a:buNone/>
              <a:defRPr>
                <a:latin typeface="Tw Cen MT" panose="020B0602020104020603" pitchFamily="34" charset="77"/>
              </a:defRPr>
            </a:lvl4pPr>
            <a:lvl5pPr marL="1828800" indent="0">
              <a:buNone/>
              <a:defRPr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3" name="Рисунок 16">
            <a:extLst>
              <a:ext uri="{FF2B5EF4-FFF2-40B4-BE49-F238E27FC236}">
                <a16:creationId xmlns:a16="http://schemas.microsoft.com/office/drawing/2014/main" id="{3A0B62B7-7680-5D4B-BC6D-4FFA4956151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710265" y="4021592"/>
            <a:ext cx="946150" cy="94456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4" name="Текст 18">
            <a:extLst>
              <a:ext uri="{FF2B5EF4-FFF2-40B4-BE49-F238E27FC236}">
                <a16:creationId xmlns:a16="http://schemas.microsoft.com/office/drawing/2014/main" id="{6C664169-B5AF-FB46-AA38-C9DDC1EB8F7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72994" y="4114572"/>
            <a:ext cx="2917826" cy="404812"/>
          </a:xfrm>
        </p:spPr>
        <p:txBody>
          <a:bodyPr rtlCol="0" anchor="b">
            <a:noAutofit/>
          </a:bodyPr>
          <a:lstStyle>
            <a:lvl1pPr marL="0" indent="0">
              <a:buNone/>
              <a:defRPr sz="1800" spc="2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>
                <a:latin typeface="Tw Cen MT" panose="020B0602020104020603" pitchFamily="34" charset="77"/>
              </a:defRPr>
            </a:lvl2pPr>
            <a:lvl3pPr marL="914400" indent="0">
              <a:buNone/>
              <a:defRPr>
                <a:latin typeface="Tw Cen MT" panose="020B0602020104020603" pitchFamily="34" charset="77"/>
              </a:defRPr>
            </a:lvl3pPr>
            <a:lvl4pPr marL="1371600" indent="0">
              <a:buNone/>
              <a:defRPr>
                <a:latin typeface="Tw Cen MT" panose="020B0602020104020603" pitchFamily="34" charset="77"/>
              </a:defRPr>
            </a:lvl4pPr>
            <a:lvl5pPr marL="1828800" indent="0">
              <a:buNone/>
              <a:defRPr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5" name="Текст 18">
            <a:extLst>
              <a:ext uri="{FF2B5EF4-FFF2-40B4-BE49-F238E27FC236}">
                <a16:creationId xmlns:a16="http://schemas.microsoft.com/office/drawing/2014/main" id="{EB349D7E-9425-EA4B-906F-145652D0079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72994" y="4539115"/>
            <a:ext cx="2917826" cy="404812"/>
          </a:xfrm>
        </p:spPr>
        <p:txBody>
          <a:bodyPr rtlCol="0" anchor="t">
            <a:noAutofit/>
          </a:bodyPr>
          <a:lstStyle>
            <a:lvl1pPr marL="0" indent="0">
              <a:buNone/>
              <a:defRPr sz="1500" spc="2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>
                <a:latin typeface="Tw Cen MT" panose="020B0602020104020603" pitchFamily="34" charset="77"/>
              </a:defRPr>
            </a:lvl2pPr>
            <a:lvl3pPr marL="914400" indent="0">
              <a:buNone/>
              <a:defRPr>
                <a:latin typeface="Tw Cen MT" panose="020B0602020104020603" pitchFamily="34" charset="77"/>
              </a:defRPr>
            </a:lvl3pPr>
            <a:lvl4pPr marL="1371600" indent="0">
              <a:buNone/>
              <a:defRPr>
                <a:latin typeface="Tw Cen MT" panose="020B0602020104020603" pitchFamily="34" charset="77"/>
              </a:defRPr>
            </a:lvl4pPr>
            <a:lvl5pPr marL="1828800" indent="0">
              <a:buNone/>
              <a:defRPr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6" name="Заголовок 1">
            <a:extLst>
              <a:ext uri="{FF2B5EF4-FFF2-40B4-BE49-F238E27FC236}">
                <a16:creationId xmlns:a16="http://schemas.microsoft.com/office/drawing/2014/main" id="{E6971742-A7E0-0D4A-AE6E-496FB9EC1B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6017" y="978408"/>
            <a:ext cx="8357616" cy="1088136"/>
          </a:xfrm>
        </p:spPr>
        <p:txBody>
          <a:bodyPr rtlCol="0" anchor="ctr">
            <a:normAutofit/>
          </a:bodyPr>
          <a:lstStyle>
            <a:lvl1pPr algn="l">
              <a:defRPr sz="4000" cap="all" spc="3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71849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накомство с командой из 8 челове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01F428E6-A8A2-E844-9C02-078ED4D9934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pPr rtl="0"/>
            <a:fld id="{599E224A-A1C5-4488-B628-921AC1A06275}" type="datetime1">
              <a:rPr lang="ru-RU" noProof="0" smtClean="0"/>
              <a:t>04.10.2022</a:t>
            </a:fld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27B76286-63A1-AF4F-B23C-363AA8A847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38044" y="2159159"/>
            <a:ext cx="923886" cy="922335"/>
          </a:xfrm>
        </p:spPr>
        <p:txBody>
          <a:bodyPr rtlCol="0">
            <a:noAutofit/>
          </a:bodyPr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64F5D22F-DDAB-8A40-B9D8-54ACF9C0E0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8044" y="3105654"/>
            <a:ext cx="2526566" cy="402336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600" spc="2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>
                <a:latin typeface="Tw Cen MT" panose="020B0602020104020603" pitchFamily="34" charset="77"/>
              </a:defRPr>
            </a:lvl2pPr>
            <a:lvl3pPr marL="914400" indent="0">
              <a:buNone/>
              <a:defRPr>
                <a:latin typeface="Tw Cen MT" panose="020B0602020104020603" pitchFamily="34" charset="77"/>
              </a:defRPr>
            </a:lvl3pPr>
            <a:lvl4pPr marL="1371600" indent="0">
              <a:buNone/>
              <a:defRPr>
                <a:latin typeface="Tw Cen MT" panose="020B0602020104020603" pitchFamily="34" charset="77"/>
              </a:defRPr>
            </a:lvl4pPr>
            <a:lvl5pPr marL="1828800" indent="0">
              <a:buNone/>
              <a:defRPr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0" name="Текст 18">
            <a:extLst>
              <a:ext uri="{FF2B5EF4-FFF2-40B4-BE49-F238E27FC236}">
                <a16:creationId xmlns:a16="http://schemas.microsoft.com/office/drawing/2014/main" id="{3970178A-7D91-5F40-B3BD-58988D1D23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38044" y="3483864"/>
            <a:ext cx="2526566" cy="404812"/>
          </a:xfrm>
        </p:spPr>
        <p:txBody>
          <a:bodyPr lIns="0" rtlCol="0" anchor="t">
            <a:noAutofit/>
          </a:bodyPr>
          <a:lstStyle>
            <a:lvl1pPr marL="0" indent="0">
              <a:buNone/>
              <a:defRPr sz="1200" spc="2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>
                <a:latin typeface="Tw Cen MT" panose="020B0602020104020603" pitchFamily="34" charset="77"/>
              </a:defRPr>
            </a:lvl2pPr>
            <a:lvl3pPr marL="914400" indent="0">
              <a:buNone/>
              <a:defRPr>
                <a:latin typeface="Tw Cen MT" panose="020B0602020104020603" pitchFamily="34" charset="77"/>
              </a:defRPr>
            </a:lvl3pPr>
            <a:lvl4pPr marL="1371600" indent="0">
              <a:buNone/>
              <a:defRPr>
                <a:latin typeface="Tw Cen MT" panose="020B0602020104020603" pitchFamily="34" charset="77"/>
              </a:defRPr>
            </a:lvl4pPr>
            <a:lvl5pPr marL="1828800" indent="0">
              <a:buNone/>
              <a:defRPr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4" name="Рисунок 16">
            <a:extLst>
              <a:ext uri="{FF2B5EF4-FFF2-40B4-BE49-F238E27FC236}">
                <a16:creationId xmlns:a16="http://schemas.microsoft.com/office/drawing/2014/main" id="{6A88DE59-CC76-784E-91CC-86A873E12BB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719251" y="2159159"/>
            <a:ext cx="923886" cy="922335"/>
          </a:xfrm>
        </p:spPr>
        <p:txBody>
          <a:bodyPr rtlCol="0">
            <a:noAutofit/>
          </a:bodyPr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id="{EC7436AA-C631-914A-893C-01BFCB51446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19251" y="3105654"/>
            <a:ext cx="2526566" cy="402336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600" spc="2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>
                <a:latin typeface="Tw Cen MT" panose="020B0602020104020603" pitchFamily="34" charset="77"/>
              </a:defRPr>
            </a:lvl2pPr>
            <a:lvl3pPr marL="914400" indent="0">
              <a:buNone/>
              <a:defRPr>
                <a:latin typeface="Tw Cen MT" panose="020B0602020104020603" pitchFamily="34" charset="77"/>
              </a:defRPr>
            </a:lvl3pPr>
            <a:lvl4pPr marL="1371600" indent="0">
              <a:buNone/>
              <a:defRPr>
                <a:latin typeface="Tw Cen MT" panose="020B0602020104020603" pitchFamily="34" charset="77"/>
              </a:defRPr>
            </a:lvl4pPr>
            <a:lvl5pPr marL="1828800" indent="0">
              <a:buNone/>
              <a:defRPr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6" name="Текст 18">
            <a:extLst>
              <a:ext uri="{FF2B5EF4-FFF2-40B4-BE49-F238E27FC236}">
                <a16:creationId xmlns:a16="http://schemas.microsoft.com/office/drawing/2014/main" id="{7D3267A9-41C6-6D41-B94A-AF3A0B8D3C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19251" y="3483864"/>
            <a:ext cx="2526566" cy="404812"/>
          </a:xfrm>
        </p:spPr>
        <p:txBody>
          <a:bodyPr lIns="0" rtlCol="0" anchor="t">
            <a:noAutofit/>
          </a:bodyPr>
          <a:lstStyle>
            <a:lvl1pPr marL="0" indent="0">
              <a:buNone/>
              <a:defRPr sz="1200" spc="2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>
                <a:latin typeface="Tw Cen MT" panose="020B0602020104020603" pitchFamily="34" charset="77"/>
              </a:defRPr>
            </a:lvl2pPr>
            <a:lvl3pPr marL="914400" indent="0">
              <a:buNone/>
              <a:defRPr>
                <a:latin typeface="Tw Cen MT" panose="020B0602020104020603" pitchFamily="34" charset="77"/>
              </a:defRPr>
            </a:lvl3pPr>
            <a:lvl4pPr marL="1371600" indent="0">
              <a:buNone/>
              <a:defRPr>
                <a:latin typeface="Tw Cen MT" panose="020B0602020104020603" pitchFamily="34" charset="77"/>
              </a:defRPr>
            </a:lvl4pPr>
            <a:lvl5pPr marL="1828800" indent="0">
              <a:buNone/>
              <a:defRPr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7" name="Рисунок 16">
            <a:extLst>
              <a:ext uri="{FF2B5EF4-FFF2-40B4-BE49-F238E27FC236}">
                <a16:creationId xmlns:a16="http://schemas.microsoft.com/office/drawing/2014/main" id="{0CA14719-28D1-1245-82ED-C30AEA3FF51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415955" y="2159159"/>
            <a:ext cx="923886" cy="922335"/>
          </a:xfrm>
        </p:spPr>
        <p:txBody>
          <a:bodyPr rtlCol="0">
            <a:noAutofit/>
          </a:bodyPr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8" name="Текст 18">
            <a:extLst>
              <a:ext uri="{FF2B5EF4-FFF2-40B4-BE49-F238E27FC236}">
                <a16:creationId xmlns:a16="http://schemas.microsoft.com/office/drawing/2014/main" id="{A0F20BEC-0D1F-424C-A708-3CD1B159CB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15955" y="3105654"/>
            <a:ext cx="2526566" cy="402336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600" spc="2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>
                <a:latin typeface="Tw Cen MT" panose="020B0602020104020603" pitchFamily="34" charset="77"/>
              </a:defRPr>
            </a:lvl2pPr>
            <a:lvl3pPr marL="914400" indent="0">
              <a:buNone/>
              <a:defRPr>
                <a:latin typeface="Tw Cen MT" panose="020B0602020104020603" pitchFamily="34" charset="77"/>
              </a:defRPr>
            </a:lvl3pPr>
            <a:lvl4pPr marL="1371600" indent="0">
              <a:buNone/>
              <a:defRPr>
                <a:latin typeface="Tw Cen MT" panose="020B0602020104020603" pitchFamily="34" charset="77"/>
              </a:defRPr>
            </a:lvl4pPr>
            <a:lvl5pPr marL="1828800" indent="0">
              <a:buNone/>
              <a:defRPr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9" name="Текст 18">
            <a:extLst>
              <a:ext uri="{FF2B5EF4-FFF2-40B4-BE49-F238E27FC236}">
                <a16:creationId xmlns:a16="http://schemas.microsoft.com/office/drawing/2014/main" id="{1AF30013-E0ED-7F43-83DA-D58BF2C564E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15955" y="3483864"/>
            <a:ext cx="2526566" cy="404812"/>
          </a:xfrm>
        </p:spPr>
        <p:txBody>
          <a:bodyPr lIns="0" rtlCol="0" anchor="t">
            <a:noAutofit/>
          </a:bodyPr>
          <a:lstStyle>
            <a:lvl1pPr marL="0" indent="0">
              <a:buNone/>
              <a:defRPr sz="1200" spc="2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>
                <a:latin typeface="Tw Cen MT" panose="020B0602020104020603" pitchFamily="34" charset="77"/>
              </a:defRPr>
            </a:lvl2pPr>
            <a:lvl3pPr marL="914400" indent="0">
              <a:buNone/>
              <a:defRPr>
                <a:latin typeface="Tw Cen MT" panose="020B0602020104020603" pitchFamily="34" charset="77"/>
              </a:defRPr>
            </a:lvl3pPr>
            <a:lvl4pPr marL="1371600" indent="0">
              <a:buNone/>
              <a:defRPr>
                <a:latin typeface="Tw Cen MT" panose="020B0602020104020603" pitchFamily="34" charset="77"/>
              </a:defRPr>
            </a:lvl4pPr>
            <a:lvl5pPr marL="1828800" indent="0">
              <a:buNone/>
              <a:defRPr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6" name="Рисунок 16">
            <a:extLst>
              <a:ext uri="{FF2B5EF4-FFF2-40B4-BE49-F238E27FC236}">
                <a16:creationId xmlns:a16="http://schemas.microsoft.com/office/drawing/2014/main" id="{6F279F35-215F-8247-9F1E-B98FCFCBDCD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97162" y="2159159"/>
            <a:ext cx="923886" cy="922335"/>
          </a:xfrm>
        </p:spPr>
        <p:txBody>
          <a:bodyPr rtlCol="0">
            <a:noAutofit/>
          </a:bodyPr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7" name="Текст 18">
            <a:extLst>
              <a:ext uri="{FF2B5EF4-FFF2-40B4-BE49-F238E27FC236}">
                <a16:creationId xmlns:a16="http://schemas.microsoft.com/office/drawing/2014/main" id="{A61B963F-0880-1E47-A659-7FC76D4D9D5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97162" y="3105654"/>
            <a:ext cx="2526566" cy="402336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600" spc="2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>
                <a:latin typeface="Tw Cen MT" panose="020B0602020104020603" pitchFamily="34" charset="77"/>
              </a:defRPr>
            </a:lvl2pPr>
            <a:lvl3pPr marL="914400" indent="0">
              <a:buNone/>
              <a:defRPr>
                <a:latin typeface="Tw Cen MT" panose="020B0602020104020603" pitchFamily="34" charset="77"/>
              </a:defRPr>
            </a:lvl3pPr>
            <a:lvl4pPr marL="1371600" indent="0">
              <a:buNone/>
              <a:defRPr>
                <a:latin typeface="Tw Cen MT" panose="020B0602020104020603" pitchFamily="34" charset="77"/>
              </a:defRPr>
            </a:lvl4pPr>
            <a:lvl5pPr marL="1828800" indent="0">
              <a:buNone/>
              <a:defRPr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8" name="Текст 18">
            <a:extLst>
              <a:ext uri="{FF2B5EF4-FFF2-40B4-BE49-F238E27FC236}">
                <a16:creationId xmlns:a16="http://schemas.microsoft.com/office/drawing/2014/main" id="{50E852F6-B5E8-8B43-801C-1C4F7B19A5C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97162" y="3483864"/>
            <a:ext cx="2526566" cy="404812"/>
          </a:xfrm>
        </p:spPr>
        <p:txBody>
          <a:bodyPr lIns="0" rtlCol="0" anchor="t">
            <a:noAutofit/>
          </a:bodyPr>
          <a:lstStyle>
            <a:lvl1pPr marL="0" indent="0">
              <a:buNone/>
              <a:defRPr sz="1200" spc="2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>
                <a:latin typeface="Tw Cen MT" panose="020B0602020104020603" pitchFamily="34" charset="77"/>
              </a:defRPr>
            </a:lvl2pPr>
            <a:lvl3pPr marL="914400" indent="0">
              <a:buNone/>
              <a:defRPr>
                <a:latin typeface="Tw Cen MT" panose="020B0602020104020603" pitchFamily="34" charset="77"/>
              </a:defRPr>
            </a:lvl3pPr>
            <a:lvl4pPr marL="1371600" indent="0">
              <a:buNone/>
              <a:defRPr>
                <a:latin typeface="Tw Cen MT" panose="020B0602020104020603" pitchFamily="34" charset="77"/>
              </a:defRPr>
            </a:lvl4pPr>
            <a:lvl5pPr marL="1828800" indent="0">
              <a:buNone/>
              <a:defRPr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39" name="Рисунок 16">
            <a:extLst>
              <a:ext uri="{FF2B5EF4-FFF2-40B4-BE49-F238E27FC236}">
                <a16:creationId xmlns:a16="http://schemas.microsoft.com/office/drawing/2014/main" id="{4FA256BD-105F-BE40-B47B-B9E1894250B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38044" y="4198047"/>
            <a:ext cx="923886" cy="922335"/>
          </a:xfrm>
        </p:spPr>
        <p:txBody>
          <a:bodyPr rtlCol="0">
            <a:noAutofit/>
          </a:bodyPr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0" name="Текст 18">
            <a:extLst>
              <a:ext uri="{FF2B5EF4-FFF2-40B4-BE49-F238E27FC236}">
                <a16:creationId xmlns:a16="http://schemas.microsoft.com/office/drawing/2014/main" id="{6A4AC0F6-874C-7C4C-9547-94508CE42D0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38044" y="5144542"/>
            <a:ext cx="2526566" cy="402336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600" spc="2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>
                <a:latin typeface="Tw Cen MT" panose="020B0602020104020603" pitchFamily="34" charset="77"/>
              </a:defRPr>
            </a:lvl2pPr>
            <a:lvl3pPr marL="914400" indent="0">
              <a:buNone/>
              <a:defRPr>
                <a:latin typeface="Tw Cen MT" panose="020B0602020104020603" pitchFamily="34" charset="77"/>
              </a:defRPr>
            </a:lvl3pPr>
            <a:lvl4pPr marL="1371600" indent="0">
              <a:buNone/>
              <a:defRPr>
                <a:latin typeface="Tw Cen MT" panose="020B0602020104020603" pitchFamily="34" charset="77"/>
              </a:defRPr>
            </a:lvl4pPr>
            <a:lvl5pPr marL="1828800" indent="0">
              <a:buNone/>
              <a:defRPr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41" name="Текст 18">
            <a:extLst>
              <a:ext uri="{FF2B5EF4-FFF2-40B4-BE49-F238E27FC236}">
                <a16:creationId xmlns:a16="http://schemas.microsoft.com/office/drawing/2014/main" id="{EA3CCA23-6E76-8F41-9FED-4DB323AEC85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38044" y="5522976"/>
            <a:ext cx="2526566" cy="404812"/>
          </a:xfrm>
        </p:spPr>
        <p:txBody>
          <a:bodyPr lIns="0" rtlCol="0" anchor="t">
            <a:noAutofit/>
          </a:bodyPr>
          <a:lstStyle>
            <a:lvl1pPr marL="0" indent="0">
              <a:buNone/>
              <a:defRPr sz="1200" spc="2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>
                <a:latin typeface="Tw Cen MT" panose="020B0602020104020603" pitchFamily="34" charset="77"/>
              </a:defRPr>
            </a:lvl2pPr>
            <a:lvl3pPr marL="914400" indent="0">
              <a:buNone/>
              <a:defRPr>
                <a:latin typeface="Tw Cen MT" panose="020B0602020104020603" pitchFamily="34" charset="77"/>
              </a:defRPr>
            </a:lvl3pPr>
            <a:lvl4pPr marL="1371600" indent="0">
              <a:buNone/>
              <a:defRPr>
                <a:latin typeface="Tw Cen MT" panose="020B0602020104020603" pitchFamily="34" charset="77"/>
              </a:defRPr>
            </a:lvl4pPr>
            <a:lvl5pPr marL="1828800" indent="0">
              <a:buNone/>
              <a:defRPr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42" name="Рисунок 16">
            <a:extLst>
              <a:ext uri="{FF2B5EF4-FFF2-40B4-BE49-F238E27FC236}">
                <a16:creationId xmlns:a16="http://schemas.microsoft.com/office/drawing/2014/main" id="{C2654D0F-1EF0-C945-B023-1561C866903C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719251" y="4198047"/>
            <a:ext cx="923886" cy="922335"/>
          </a:xfrm>
        </p:spPr>
        <p:txBody>
          <a:bodyPr rtlCol="0">
            <a:noAutofit/>
          </a:bodyPr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3" name="Текст 18">
            <a:extLst>
              <a:ext uri="{FF2B5EF4-FFF2-40B4-BE49-F238E27FC236}">
                <a16:creationId xmlns:a16="http://schemas.microsoft.com/office/drawing/2014/main" id="{117D52FF-094D-6749-8A26-B894CEF6ACB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719251" y="5144542"/>
            <a:ext cx="2526566" cy="402336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600" spc="2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>
                <a:latin typeface="Tw Cen MT" panose="020B0602020104020603" pitchFamily="34" charset="77"/>
              </a:defRPr>
            </a:lvl2pPr>
            <a:lvl3pPr marL="914400" indent="0">
              <a:buNone/>
              <a:defRPr>
                <a:latin typeface="Tw Cen MT" panose="020B0602020104020603" pitchFamily="34" charset="77"/>
              </a:defRPr>
            </a:lvl3pPr>
            <a:lvl4pPr marL="1371600" indent="0">
              <a:buNone/>
              <a:defRPr>
                <a:latin typeface="Tw Cen MT" panose="020B0602020104020603" pitchFamily="34" charset="77"/>
              </a:defRPr>
            </a:lvl4pPr>
            <a:lvl5pPr marL="1828800" indent="0">
              <a:buNone/>
              <a:defRPr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44" name="Текст 18">
            <a:extLst>
              <a:ext uri="{FF2B5EF4-FFF2-40B4-BE49-F238E27FC236}">
                <a16:creationId xmlns:a16="http://schemas.microsoft.com/office/drawing/2014/main" id="{0052C3E7-B5A5-E44C-91BD-16DB655583B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19251" y="5522976"/>
            <a:ext cx="2526566" cy="404812"/>
          </a:xfrm>
        </p:spPr>
        <p:txBody>
          <a:bodyPr lIns="0" rtlCol="0" anchor="t">
            <a:noAutofit/>
          </a:bodyPr>
          <a:lstStyle>
            <a:lvl1pPr marL="0" indent="0">
              <a:buNone/>
              <a:defRPr sz="1200" spc="2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>
                <a:latin typeface="Tw Cen MT" panose="020B0602020104020603" pitchFamily="34" charset="77"/>
              </a:defRPr>
            </a:lvl2pPr>
            <a:lvl3pPr marL="914400" indent="0">
              <a:buNone/>
              <a:defRPr>
                <a:latin typeface="Tw Cen MT" panose="020B0602020104020603" pitchFamily="34" charset="77"/>
              </a:defRPr>
            </a:lvl3pPr>
            <a:lvl4pPr marL="1371600" indent="0">
              <a:buNone/>
              <a:defRPr>
                <a:latin typeface="Tw Cen MT" panose="020B0602020104020603" pitchFamily="34" charset="77"/>
              </a:defRPr>
            </a:lvl4pPr>
            <a:lvl5pPr marL="1828800" indent="0">
              <a:buNone/>
              <a:defRPr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45" name="Рисунок 16">
            <a:extLst>
              <a:ext uri="{FF2B5EF4-FFF2-40B4-BE49-F238E27FC236}">
                <a16:creationId xmlns:a16="http://schemas.microsoft.com/office/drawing/2014/main" id="{D4C618F6-4987-274F-8D08-0934922ACA5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415955" y="4198047"/>
            <a:ext cx="923886" cy="922335"/>
          </a:xfrm>
        </p:spPr>
        <p:txBody>
          <a:bodyPr rtlCol="0">
            <a:noAutofit/>
          </a:bodyPr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6" name="Текст 18">
            <a:extLst>
              <a:ext uri="{FF2B5EF4-FFF2-40B4-BE49-F238E27FC236}">
                <a16:creationId xmlns:a16="http://schemas.microsoft.com/office/drawing/2014/main" id="{04553546-0C16-4843-8655-70FFDC038AC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415955" y="5144542"/>
            <a:ext cx="2526566" cy="402336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600" spc="2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>
                <a:latin typeface="Tw Cen MT" panose="020B0602020104020603" pitchFamily="34" charset="77"/>
              </a:defRPr>
            </a:lvl2pPr>
            <a:lvl3pPr marL="914400" indent="0">
              <a:buNone/>
              <a:defRPr>
                <a:latin typeface="Tw Cen MT" panose="020B0602020104020603" pitchFamily="34" charset="77"/>
              </a:defRPr>
            </a:lvl3pPr>
            <a:lvl4pPr marL="1371600" indent="0">
              <a:buNone/>
              <a:defRPr>
                <a:latin typeface="Tw Cen MT" panose="020B0602020104020603" pitchFamily="34" charset="77"/>
              </a:defRPr>
            </a:lvl4pPr>
            <a:lvl5pPr marL="1828800" indent="0">
              <a:buNone/>
              <a:defRPr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47" name="Текст 18">
            <a:extLst>
              <a:ext uri="{FF2B5EF4-FFF2-40B4-BE49-F238E27FC236}">
                <a16:creationId xmlns:a16="http://schemas.microsoft.com/office/drawing/2014/main" id="{0F174D17-C816-804A-BED4-E43623C4668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15955" y="5522976"/>
            <a:ext cx="2526566" cy="404812"/>
          </a:xfrm>
        </p:spPr>
        <p:txBody>
          <a:bodyPr lIns="0" rtlCol="0" anchor="t">
            <a:noAutofit/>
          </a:bodyPr>
          <a:lstStyle>
            <a:lvl1pPr marL="0" indent="0">
              <a:buNone/>
              <a:defRPr sz="1200" spc="2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>
                <a:latin typeface="Tw Cen MT" panose="020B0602020104020603" pitchFamily="34" charset="77"/>
              </a:defRPr>
            </a:lvl2pPr>
            <a:lvl3pPr marL="914400" indent="0">
              <a:buNone/>
              <a:defRPr>
                <a:latin typeface="Tw Cen MT" panose="020B0602020104020603" pitchFamily="34" charset="77"/>
              </a:defRPr>
            </a:lvl3pPr>
            <a:lvl4pPr marL="1371600" indent="0">
              <a:buNone/>
              <a:defRPr>
                <a:latin typeface="Tw Cen MT" panose="020B0602020104020603" pitchFamily="34" charset="77"/>
              </a:defRPr>
            </a:lvl4pPr>
            <a:lvl5pPr marL="1828800" indent="0">
              <a:buNone/>
              <a:defRPr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48" name="Рисунок 16">
            <a:extLst>
              <a:ext uri="{FF2B5EF4-FFF2-40B4-BE49-F238E27FC236}">
                <a16:creationId xmlns:a16="http://schemas.microsoft.com/office/drawing/2014/main" id="{3A5BCDFF-966C-EE4B-B676-0DC4FE521CDB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9097162" y="4198047"/>
            <a:ext cx="923886" cy="922335"/>
          </a:xfrm>
        </p:spPr>
        <p:txBody>
          <a:bodyPr rtlCol="0">
            <a:noAutofit/>
          </a:bodyPr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9" name="Текст 18">
            <a:extLst>
              <a:ext uri="{FF2B5EF4-FFF2-40B4-BE49-F238E27FC236}">
                <a16:creationId xmlns:a16="http://schemas.microsoft.com/office/drawing/2014/main" id="{3E877DB1-D772-1B4C-8F31-F2C6ACE01CF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097162" y="5144542"/>
            <a:ext cx="2526566" cy="402336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600" spc="2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>
                <a:latin typeface="Tw Cen MT" panose="020B0602020104020603" pitchFamily="34" charset="77"/>
              </a:defRPr>
            </a:lvl2pPr>
            <a:lvl3pPr marL="914400" indent="0">
              <a:buNone/>
              <a:defRPr>
                <a:latin typeface="Tw Cen MT" panose="020B0602020104020603" pitchFamily="34" charset="77"/>
              </a:defRPr>
            </a:lvl3pPr>
            <a:lvl4pPr marL="1371600" indent="0">
              <a:buNone/>
              <a:defRPr>
                <a:latin typeface="Tw Cen MT" panose="020B0602020104020603" pitchFamily="34" charset="77"/>
              </a:defRPr>
            </a:lvl4pPr>
            <a:lvl5pPr marL="1828800" indent="0">
              <a:buNone/>
              <a:defRPr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50" name="Текст 18">
            <a:extLst>
              <a:ext uri="{FF2B5EF4-FFF2-40B4-BE49-F238E27FC236}">
                <a16:creationId xmlns:a16="http://schemas.microsoft.com/office/drawing/2014/main" id="{BE7B6561-93FC-9B47-B1F2-95F66BC3A85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097162" y="5522976"/>
            <a:ext cx="2526566" cy="404812"/>
          </a:xfrm>
        </p:spPr>
        <p:txBody>
          <a:bodyPr lIns="0" rtlCol="0" anchor="t">
            <a:noAutofit/>
          </a:bodyPr>
          <a:lstStyle>
            <a:lvl1pPr marL="0" indent="0">
              <a:buNone/>
              <a:defRPr sz="1200" spc="2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>
                <a:latin typeface="Tw Cen MT" panose="020B0602020104020603" pitchFamily="34" charset="77"/>
              </a:defRPr>
            </a:lvl2pPr>
            <a:lvl3pPr marL="914400" indent="0">
              <a:buNone/>
              <a:defRPr>
                <a:latin typeface="Tw Cen MT" panose="020B0602020104020603" pitchFamily="34" charset="77"/>
              </a:defRPr>
            </a:lvl3pPr>
            <a:lvl4pPr marL="1371600" indent="0">
              <a:buNone/>
              <a:defRPr>
                <a:latin typeface="Tw Cen MT" panose="020B0602020104020603" pitchFamily="34" charset="77"/>
              </a:defRPr>
            </a:lvl4pPr>
            <a:lvl5pPr marL="1828800" indent="0">
              <a:buNone/>
              <a:defRPr>
                <a:latin typeface="Tw Cen MT" panose="020B0602020104020603" pitchFamily="34" charset="77"/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51" name="Заголовок 1">
            <a:extLst>
              <a:ext uri="{FF2B5EF4-FFF2-40B4-BE49-F238E27FC236}">
                <a16:creationId xmlns:a16="http://schemas.microsoft.com/office/drawing/2014/main" id="{373FEBAB-37BE-6B43-AFCA-653DB9B959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6017" y="1033272"/>
            <a:ext cx="8357616" cy="969264"/>
          </a:xfrm>
        </p:spPr>
        <p:txBody>
          <a:bodyPr rtlCol="0" anchor="ctr">
            <a:noAutofit/>
          </a:bodyPr>
          <a:lstStyle>
            <a:lvl1pPr algn="l">
              <a:defRPr sz="4000" cap="all" spc="3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24061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308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0DD89A25-D608-4E21-98AE-8C4176C6D63A}" type="datetime1">
              <a:rPr lang="ru-RU" noProof="0" smtClean="0"/>
              <a:t>04.10.2022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spc="50" baseline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1342" y="6356350"/>
            <a:ext cx="1539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1" r:id="rId4"/>
    <p:sldLayoutId id="2147483654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52" r:id="rId11"/>
    <p:sldLayoutId id="2147483665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BFFF753-7DE4-8E5F-51B4-A5BBCF789C3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8657" r="8657"/>
          <a:stretch>
            <a:fillRect/>
          </a:stretch>
        </p:blipFill>
        <p:spPr/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683" y="879635"/>
            <a:ext cx="7659486" cy="1198178"/>
          </a:xfrm>
        </p:spPr>
        <p:txBody>
          <a:bodyPr rtlCol="0"/>
          <a:lstStyle/>
          <a:p>
            <a:pPr rtl="0"/>
            <a:r>
              <a:rPr lang="ru-RU" b="1" dirty="0">
                <a:latin typeface="Century Gothic" panose="020B0502020202020204" pitchFamily="34" charset="0"/>
              </a:rPr>
              <a:t>Физические лица как субъекты МЧП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068D447-28D3-4F5F-B2DC-FD67E9015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6016" y="2551819"/>
            <a:ext cx="2952599" cy="1781642"/>
          </a:xfrm>
        </p:spPr>
        <p:txBody>
          <a:bodyPr rtlCol="0"/>
          <a:lstStyle/>
          <a:p>
            <a:pPr rtl="0"/>
            <a:r>
              <a:rPr lang="ru-RU" dirty="0">
                <a:latin typeface="Century Gothic" panose="020B0502020202020204" pitchFamily="34" charset="0"/>
              </a:rPr>
              <a:t>Жданова Валерия и Чурилова Ирина</a:t>
            </a:r>
          </a:p>
          <a:p>
            <a:pPr rtl="0"/>
            <a:endParaRPr lang="ru-RU" dirty="0">
              <a:latin typeface="Century Gothic" panose="020B0502020202020204" pitchFamily="34" charset="0"/>
            </a:endParaRPr>
          </a:p>
          <a:p>
            <a:pPr rtl="0"/>
            <a:r>
              <a:rPr lang="ru-RU" dirty="0">
                <a:latin typeface="Century Gothic" panose="020B0502020202020204" pitchFamily="34" charset="0"/>
              </a:rPr>
              <a:t>Группа ЮЮГ-412</a:t>
            </a:r>
          </a:p>
        </p:txBody>
      </p:sp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31CAEA5-058D-C99B-317C-0306AAA0CB4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9821" b="9821"/>
          <a:stretch>
            <a:fillRect/>
          </a:stretch>
        </p:blipFill>
        <p:spPr/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95B371F2-DBA5-415A-82C8-651F587B85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8647" y="1063190"/>
            <a:ext cx="5072109" cy="46007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ru-RU" dirty="0">
                <a:latin typeface="Century Gothic" panose="020B0502020202020204" pitchFamily="34" charset="0"/>
              </a:rPr>
              <a:t>Физическое лицо (индивид) - первичный субъект любых частноправовых отношений. С точки зрения МЧП физические лица делятся на две категории: «граждане (данного государства), т. е. национальные лица» и «иностранцы».</a:t>
            </a:r>
          </a:p>
          <a:p>
            <a:pPr rtl="0"/>
            <a:r>
              <a:rPr lang="ru-RU" dirty="0">
                <a:latin typeface="Century Gothic" panose="020B0502020202020204" pitchFamily="34" charset="0"/>
              </a:rPr>
              <a:t>Иностранец — это физическое лицо, находящееся на территории государства, гражданином которого оно не является.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03AC2372-63EE-2148-9148-A947101C2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1342" y="6356350"/>
            <a:ext cx="1539658" cy="365125"/>
          </a:xfrm>
        </p:spPr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799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CB86C0A-51A7-0C7C-2839-86407153607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22145" r="22145"/>
          <a:stretch>
            <a:fillRect/>
          </a:stretch>
        </p:blipFill>
        <p:spPr/>
      </p:pic>
      <p:sp>
        <p:nvSpPr>
          <p:cNvPr id="47" name="Заголовок 46">
            <a:extLst>
              <a:ext uri="{FF2B5EF4-FFF2-40B4-BE49-F238E27FC236}">
                <a16:creationId xmlns:a16="http://schemas.microsoft.com/office/drawing/2014/main" id="{167D37B9-A301-4761-8990-91AFC6B1E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351" y="136525"/>
            <a:ext cx="7449812" cy="1198179"/>
          </a:xfrm>
        </p:spPr>
        <p:txBody>
          <a:bodyPr rtlCol="0"/>
          <a:lstStyle/>
          <a:p>
            <a:pPr rtl="0"/>
            <a:r>
              <a:rPr lang="ru-RU" b="1" dirty="0">
                <a:latin typeface="Century Gothic" panose="020B0502020202020204" pitchFamily="34" charset="0"/>
              </a:rPr>
              <a:t>категории физических лиц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B90AB4-D228-4548-B072-7264982123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351" y="1513132"/>
            <a:ext cx="6100406" cy="5208343"/>
          </a:xfrm>
        </p:spPr>
        <p:txBody>
          <a:bodyPr rtlCol="0">
            <a:normAutofit lnSpcReduction="10000"/>
          </a:bodyPr>
          <a:lstStyle/>
          <a:p>
            <a:pPr marL="0" indent="0" rtl="0">
              <a:buNone/>
            </a:pPr>
            <a:r>
              <a:rPr lang="ru-RU" dirty="0">
                <a:latin typeface="Century Gothic" panose="020B0502020202020204" pitchFamily="34" charset="0"/>
              </a:rPr>
              <a:t>Понятие «иностранцы» объединяет следующие категории физических лиц: </a:t>
            </a:r>
          </a:p>
          <a:p>
            <a:r>
              <a:rPr lang="ru-RU" dirty="0">
                <a:latin typeface="Century Gothic" panose="020B0502020202020204" pitchFamily="34" charset="0"/>
              </a:rPr>
              <a:t>иностранных граждан - лиц, имеющих юридическую связь с каким-либо государством;</a:t>
            </a:r>
          </a:p>
          <a:p>
            <a:r>
              <a:rPr lang="ru-RU" dirty="0">
                <a:latin typeface="Century Gothic" panose="020B0502020202020204" pitchFamily="34" charset="0"/>
              </a:rPr>
              <a:t>бипатридов - лиц, имеющих правовую связь с двумя или несколькими государствами;</a:t>
            </a:r>
          </a:p>
          <a:p>
            <a:r>
              <a:rPr lang="ru-RU" dirty="0">
                <a:latin typeface="Century Gothic" panose="020B0502020202020204" pitchFamily="34" charset="0"/>
              </a:rPr>
              <a:t>апатридов -- лиц, не имеющих юридической связи ни с каким государством; </a:t>
            </a:r>
          </a:p>
          <a:p>
            <a:r>
              <a:rPr lang="ru-RU" dirty="0">
                <a:latin typeface="Century Gothic" panose="020B0502020202020204" pitchFamily="34" charset="0"/>
              </a:rPr>
              <a:t>беженцев - лиц, вынужденных по определенным причинам покинуть территорию своего государства и получивших убежище на территории другого.</a:t>
            </a:r>
          </a:p>
          <a:p>
            <a:pPr marL="0" indent="0" rtl="0">
              <a:buNone/>
            </a:pPr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00386A5-8AD2-1C49-821C-F0DB60EA6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1342" y="6356350"/>
            <a:ext cx="1539658" cy="365125"/>
          </a:xfrm>
        </p:spPr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119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ABCAD56-3DDA-BD82-B79E-6AA609BA9E42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l="15000" r="15000"/>
          <a:stretch>
            <a:fillRect/>
          </a:stretch>
        </p:blipFill>
        <p:spPr/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F191A4-7839-4F63-B17C-7C366C5948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3684" y="879636"/>
            <a:ext cx="6443963" cy="1206888"/>
          </a:xfrm>
        </p:spPr>
        <p:txBody>
          <a:bodyPr rtlCol="0"/>
          <a:lstStyle/>
          <a:p>
            <a:pPr rtl="0"/>
            <a:r>
              <a:rPr lang="ru-RU" b="1" dirty="0">
                <a:latin typeface="Century Gothic" panose="020B0502020202020204" pitchFamily="34" charset="0"/>
              </a:rPr>
              <a:t>виды режимов ДЛЯ ИНОСТРАНЦЕВ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19A1DB4D-ED7B-3640-82F3-DBA73297C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1342" y="6356350"/>
            <a:ext cx="1539658" cy="365125"/>
          </a:xfrm>
        </p:spPr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4</a:t>
            </a:fld>
            <a:endParaRPr lang="ru-RU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D50B5507-8650-5DF1-2853-73D8405AA6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7393" y="2334703"/>
            <a:ext cx="11342871" cy="3293740"/>
          </a:xfrm>
        </p:spPr>
        <p:txBody>
          <a:bodyPr>
            <a:normAutofit lnSpcReduction="10000"/>
          </a:bodyPr>
          <a:lstStyle/>
          <a:p>
            <a:r>
              <a:rPr lang="ru-RU" cap="none" dirty="0">
                <a:latin typeface="Century Gothic" panose="020B0502020202020204" pitchFamily="34" charset="0"/>
              </a:rPr>
              <a:t>Для иностранцев устанавливаются следующие виды режимов: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cap="none" dirty="0">
                <a:latin typeface="Century Gothic" panose="020B0502020202020204" pitchFamily="34" charset="0"/>
              </a:rPr>
              <a:t>Национальный режим (предполагает уравнивание иностранцев в правах и обязанностях с местным населением).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cap="none" dirty="0">
                <a:latin typeface="Century Gothic" panose="020B0502020202020204" pitchFamily="34" charset="0"/>
              </a:rPr>
              <a:t>Специальный режим (предполагает наделение иностранцев какими-то особыми правами и установление для них особых обязанностей, отличных от прав и обязанностей местных граждан).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cap="none" dirty="0">
                <a:latin typeface="Century Gothic" panose="020B0502020202020204" pitchFamily="34" charset="0"/>
              </a:rPr>
              <a:t>Режим наибольшего благоприятствования - представляет собой уравнивание граждан всех иностранных государств в правах и обязанностях друг с другом в какой-то определенной области на территории определенного государства. </a:t>
            </a:r>
          </a:p>
        </p:txBody>
      </p:sp>
    </p:spTree>
    <p:extLst>
      <p:ext uri="{BB962C8B-B14F-4D97-AF65-F5344CB8AC3E}">
        <p14:creationId xmlns:p14="http://schemas.microsoft.com/office/powerpoint/2010/main" val="2721508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17305B9-A3B1-FBEF-6D1D-24E1DD88ECD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1293" r="11293"/>
          <a:stretch>
            <a:fillRect/>
          </a:stretch>
        </p:blipFill>
        <p:spPr/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95B371F2-DBA5-415A-82C8-651F587B85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8647" y="1063190"/>
            <a:ext cx="5072109" cy="46007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ru-RU" sz="2000" dirty="0">
                <a:latin typeface="Century Gothic" panose="020B0502020202020204" pitchFamily="34" charset="0"/>
              </a:rPr>
              <a:t>Бипатриды - лица с двойным или множественным гражданством относятся к «промежуточной категории» лиц. Термин «множественное гражданство» является более точным, но поскольку на практике в основном распространено двойное гражданство, то чаще используется термин «двойное гражданство». 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03AC2372-63EE-2148-9148-A947101C2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1342" y="6356350"/>
            <a:ext cx="1539658" cy="365125"/>
          </a:xfrm>
        </p:spPr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690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60986CA-C716-63BD-F1FF-7558C67ED66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8519" r="8519"/>
          <a:stretch>
            <a:fillRect/>
          </a:stretch>
        </p:blipFill>
        <p:spPr/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95B371F2-DBA5-415A-82C8-651F587B85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8647" y="1063190"/>
            <a:ext cx="5072109" cy="4600763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rtl="0"/>
            <a:r>
              <a:rPr lang="ru-RU" sz="2000" dirty="0">
                <a:latin typeface="Century Gothic" panose="020B0502020202020204" pitchFamily="34" charset="0"/>
              </a:rPr>
              <a:t>В большинстве государств для установления личного закона бипатрида применяется принцип эффективного гражданства - критерий наиболее тесной связи лица с каким-либо из государств, гражданством которых это лицо обладает: «В отношении … лиц с множественной государственной принадлежностью является определяющей государственная принадлежность к тому государству, с которым присутствует наиболее прочная связь».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03AC2372-63EE-2148-9148-A947101C2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1342" y="6356350"/>
            <a:ext cx="1539658" cy="365125"/>
          </a:xfrm>
        </p:spPr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259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Заголовок 46">
            <a:extLst>
              <a:ext uri="{FF2B5EF4-FFF2-40B4-BE49-F238E27FC236}">
                <a16:creationId xmlns:a16="http://schemas.microsoft.com/office/drawing/2014/main" id="{167D37B9-A301-4761-8990-91AFC6B1E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351" y="136525"/>
            <a:ext cx="7627366" cy="1198179"/>
          </a:xfrm>
        </p:spPr>
        <p:txBody>
          <a:bodyPr rtlCol="0"/>
          <a:lstStyle/>
          <a:p>
            <a:pPr rtl="0"/>
            <a:r>
              <a:rPr lang="ru-RU" b="1" dirty="0">
                <a:latin typeface="Century Gothic" panose="020B0502020202020204" pitchFamily="34" charset="0"/>
              </a:rPr>
              <a:t>лица без гражданства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B90AB4-D228-4548-B072-7264982123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351" y="1513132"/>
            <a:ext cx="6100406" cy="5208343"/>
          </a:xfrm>
        </p:spPr>
        <p:txBody>
          <a:bodyPr rtlCol="0">
            <a:normAutofit fontScale="92500" lnSpcReduction="10000"/>
          </a:bodyPr>
          <a:lstStyle/>
          <a:p>
            <a:pPr marL="0" indent="0" rtl="0">
              <a:buNone/>
            </a:pPr>
            <a:r>
              <a:rPr lang="ru-RU" dirty="0">
                <a:latin typeface="Century Gothic" panose="020B0502020202020204" pitchFamily="34" charset="0"/>
              </a:rPr>
              <a:t>Апатриды (лица без гражданства) — это особое правовое состояние индивида. Как правило, </a:t>
            </a:r>
            <a:r>
              <a:rPr lang="ru-RU" dirty="0" err="1">
                <a:latin typeface="Century Gothic" panose="020B0502020202020204" pitchFamily="34" charset="0"/>
              </a:rPr>
              <a:t>апатризм</a:t>
            </a:r>
            <a:r>
              <a:rPr lang="ru-RU" dirty="0">
                <a:latin typeface="Century Gothic" panose="020B0502020202020204" pitchFamily="34" charset="0"/>
              </a:rPr>
              <a:t> - следствие коллизий национальных законов о гражданстве. Это правовой статус, который характеризуется отсутствием у лица гражданства какого-либо государства. </a:t>
            </a:r>
            <a:r>
              <a:rPr lang="ru-RU" dirty="0" err="1">
                <a:latin typeface="Century Gothic" panose="020B0502020202020204" pitchFamily="34" charset="0"/>
              </a:rPr>
              <a:t>Безгражданство</a:t>
            </a:r>
            <a:r>
              <a:rPr lang="ru-RU" dirty="0">
                <a:latin typeface="Century Gothic" panose="020B0502020202020204" pitchFamily="34" charset="0"/>
              </a:rPr>
              <a:t> может быть абсолютным (по рождению) и относительным (вследствие утраты гражданства). Апатриды подчиняются юрисдикции того государства, на территории которого имеют постоянное место жительства. По своему правовому положению они приравнены к иностранным гражданам, но при этом не пользуются защитой и покровительством какого-либо государства. </a:t>
            </a:r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00386A5-8AD2-1C49-821C-F0DB60EA6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1342" y="6356350"/>
            <a:ext cx="1539658" cy="365125"/>
          </a:xfrm>
        </p:spPr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7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A854AB4-C998-1A6D-5D3E-811A46896FD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22142" r="221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52842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2C2F87D-E611-5E0E-13FF-C09FE0BE795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4969" r="14969"/>
          <a:stretch>
            <a:fillRect/>
          </a:stretch>
        </p:blipFill>
        <p:spPr/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95B371F2-DBA5-415A-82C8-651F587B85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8647" y="1063190"/>
            <a:ext cx="5072109" cy="4600763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rtl="0"/>
            <a:r>
              <a:rPr lang="ru-RU" sz="2000" dirty="0">
                <a:latin typeface="Century Gothic" panose="020B0502020202020204" pitchFamily="34" charset="0"/>
              </a:rPr>
              <a:t>Проблему беженцев порождает массовый уход (исход) населения (</a:t>
            </a:r>
            <a:r>
              <a:rPr lang="ru-RU" sz="2000" dirty="0" err="1">
                <a:latin typeface="Century Gothic" panose="020B0502020202020204" pitchFamily="34" charset="0"/>
              </a:rPr>
              <a:t>mass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exodus</a:t>
            </a:r>
            <a:r>
              <a:rPr lang="ru-RU" sz="2000" dirty="0">
                <a:latin typeface="Century Gothic" panose="020B0502020202020204" pitchFamily="34" charset="0"/>
              </a:rPr>
              <a:t>), связанный с нарушениями прав человека и экономической миграцией населения. Беженцы — это </a:t>
            </a:r>
            <a:r>
              <a:rPr lang="ru-RU" sz="2000" dirty="0" err="1">
                <a:latin typeface="Century Gothic" panose="020B0502020202020204" pitchFamily="34" charset="0"/>
              </a:rPr>
              <a:t>de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facto</a:t>
            </a:r>
            <a:r>
              <a:rPr lang="ru-RU" sz="2000" dirty="0">
                <a:latin typeface="Century Gothic" panose="020B0502020202020204" pitchFamily="34" charset="0"/>
              </a:rPr>
              <a:t> лица без гражданства, чей статус почти ничем не отличается от статуса апатридов. Правовой статус беженцев и перемещенных лиц урегулирован в международном праве (Женевская Конвенция о статусе беженцев от 28 июля 1951 г., Протокол, касающийся статуса беженцев от 31 января 1967 г.).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03AC2372-63EE-2148-9148-A947101C2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1342" y="6356350"/>
            <a:ext cx="1539658" cy="365125"/>
          </a:xfrm>
        </p:spPr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36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B0033F7-D637-ECB1-5AB0-D86E8F9E34F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7786" b="7786"/>
          <a:stretch>
            <a:fillRect/>
          </a:stretch>
        </p:blipFill>
        <p:spPr/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2050" y="2459116"/>
            <a:ext cx="7327900" cy="1793288"/>
          </a:xfrm>
        </p:spPr>
        <p:txBody>
          <a:bodyPr rtlCol="0" anchor="ctr">
            <a:normAutofit/>
          </a:bodyPr>
          <a:lstStyle/>
          <a:p>
            <a:pPr rtl="0"/>
            <a:r>
              <a:rPr lang="ru-RU" sz="5400" b="1" dirty="0">
                <a:latin typeface="Century Gothic" panose="020B0502020202020204" pitchFamily="34" charset="0"/>
              </a:rPr>
              <a:t>СПАСИБО ЗА ВНИМАНИЕ!!!</a:t>
            </a:r>
          </a:p>
        </p:txBody>
      </p:sp>
    </p:spTree>
    <p:extLst>
      <p:ext uri="{BB962C8B-B14F-4D97-AF65-F5344CB8AC3E}">
        <p14:creationId xmlns:p14="http://schemas.microsoft.com/office/powerpoint/2010/main" val="34467973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reative Red 1">
      <a:dk1>
        <a:srgbClr val="000000"/>
      </a:dk1>
      <a:lt1>
        <a:srgbClr val="FFFFFF"/>
      </a:lt1>
      <a:dk2>
        <a:srgbClr val="3A3A3A"/>
      </a:dk2>
      <a:lt2>
        <a:srgbClr val="E7E6E6"/>
      </a:lt2>
      <a:accent1>
        <a:srgbClr val="632423"/>
      </a:accent1>
      <a:accent2>
        <a:srgbClr val="B51200"/>
      </a:accent2>
      <a:accent3>
        <a:srgbClr val="FD1B17"/>
      </a:accent3>
      <a:accent4>
        <a:srgbClr val="F9EBE5"/>
      </a:accent4>
      <a:accent5>
        <a:srgbClr val="03C9C6"/>
      </a:accent5>
      <a:accent6>
        <a:srgbClr val="01B9D1"/>
      </a:accent6>
      <a:hlink>
        <a:srgbClr val="0563C1"/>
      </a:hlink>
      <a:folHlink>
        <a:srgbClr val="954F72"/>
      </a:folHlink>
    </a:clrScheme>
    <a:fontScheme name="Custom 76">
      <a:majorFont>
        <a:latin typeface="Bahnschrif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9457631_TF11580736_Win32" id="{AD636FD6-6F0D-476E-B0CD-8C06A884DAE3}" vid="{26924B92-8D2D-4DD2-9FE1-B9D66BC29B0B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2BC193-1E5D-42CA-92FB-CB15BBE1F56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8D1B13BD-E781-417A-B53F-0EDDA23B05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4C50BF-B542-4C65-9576-F6A949345C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(художественное красное оформление)</Template>
  <TotalTime>14</TotalTime>
  <Words>497</Words>
  <Application>Microsoft Office PowerPoint</Application>
  <PresentationFormat>Широкоэкранный</PresentationFormat>
  <Paragraphs>39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Tw Cen MT</vt:lpstr>
      <vt:lpstr>Тема Office</vt:lpstr>
      <vt:lpstr>Физические лица как субъекты МЧП</vt:lpstr>
      <vt:lpstr>Презентация PowerPoint</vt:lpstr>
      <vt:lpstr>категории физических лиц</vt:lpstr>
      <vt:lpstr>виды режимов ДЛЯ ИНОСТРАНЦЕВ</vt:lpstr>
      <vt:lpstr>Презентация PowerPoint</vt:lpstr>
      <vt:lpstr>Презентация PowerPoint</vt:lpstr>
      <vt:lpstr>лица без гражданства</vt:lpstr>
      <vt:lpstr>Презентация PowerPoint</vt:lpstr>
      <vt:lpstr>СПАСИБО ЗА ВНИМАНИЕ!!!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Физические лица как субъекты МЧП</dc:title>
  <dc:creator>amytyan11@outlook.com</dc:creator>
  <cp:lastModifiedBy>amytyan11@outlook.com</cp:lastModifiedBy>
  <cp:revision>1</cp:revision>
  <dcterms:created xsi:type="dcterms:W3CDTF">2022-10-04T07:49:40Z</dcterms:created>
  <dcterms:modified xsi:type="dcterms:W3CDTF">2022-10-04T08:04:06Z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