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9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3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8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0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69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4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5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5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3E39-FCDD-4EFD-A39C-CCFD38683E1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E60E-DCF2-4CD1-823B-0090FED8A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9.pn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8" Target="../media/image9.jpeg" Type="http://schemas.openxmlformats.org/officeDocument/2006/relationships/image"/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10" Target="../media/image11.jpeg" Type="http://schemas.openxmlformats.org/officeDocument/2006/relationships/image"/><Relationship Id="rId4" Target="../media/image5.jpeg" Type="http://schemas.openxmlformats.org/officeDocument/2006/relationships/image"/><Relationship Id="rId9" Target="../media/image10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.jp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02624" cy="254771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anose="020B0606020202030204" pitchFamily="34" charset="0"/>
              </a:rPr>
              <a:t>Общая характеристика исковой давности в гражданском и торговом праве зарубежных стран.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941168"/>
            <a:ext cx="3491880" cy="1752600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Подготовил: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Студент группы ЮЮГ-311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Купцов Никита Денисович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6673"/>
            <a:ext cx="604867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Сроки исковой давности могут быть под­</a:t>
            </a: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разделены на общие и специальные.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1"/>
            <a:ext cx="5760640" cy="120032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З</a:t>
            </a:r>
            <a:r>
              <a:rPr lang="ru-RU" b="1" dirty="0" smtClean="0"/>
              <a:t>аконодатель­ством Франции по гражданским сделкам установлен общий срок исковой давности 30 лет; по требованиям к подрядчику установлена 10-летняя исковая давность.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129406"/>
            <a:ext cx="604867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Английским зако­нодательством об исковой давности 1980 г. установлен общий срок исковой давности</a:t>
            </a: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6-летней продолжительности по требованиям, возникающим из догово­ров, которые не оформлены как договоры «за печатью».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75776"/>
            <a:ext cx="5760640" cy="120032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 отличие от Российской Федерации законодательством ряда стран Европы закреплена возможность изменения сроков исковой давности по соглашению сторон.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49186"/>
            <a:ext cx="1980220" cy="198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788" y="3212976"/>
            <a:ext cx="158764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73126"/>
            <a:ext cx="2268252" cy="181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8" y="188640"/>
            <a:ext cx="1600219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1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5"/>
            <a:ext cx="6480720" cy="34163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Таким образом, исковая давность предусмотрена нормами права государств, относя­щихся как к англосаксонской, так и романо-германской правовой системе. Правовое регулирование института исковой давности опреде­ляется особенностями не только правовой системы, к которой тяготеет право конкретного государства, но и спецификой его внутреннего законодательства, что приводит к формированию в разных странах различных подходов к правовому регулированию рассматриваемого института.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89" y="3429000"/>
            <a:ext cx="4602088" cy="3066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436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6876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Спасибо за внимание!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95536" y="316353"/>
            <a:ext cx="4824536" cy="175432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Исковая давность – это определенный период времени, указанный в законе, в течение которого лицо имеет возможность подать в суд исковое заявление о защите своего права.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780928"/>
            <a:ext cx="4824536" cy="369331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целях унификации норм, регламентирующих рассматриваемые правоотношения,  была разработана Комиссия ООН по праву международной торговли. В настоящее время участниками Нью-Йоркской конвенции 1974 г.(без поправок) являются 29 государств. Однако в их числе нет таких крупных участников международного торгового оборота, как Германия, Франция, Великобритания, Италия и Испания.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228" y="316353"/>
            <a:ext cx="3197663" cy="1754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228" y="2780927"/>
            <a:ext cx="3197664" cy="3693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3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16832"/>
            <a:ext cx="8280920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Для того чтобы дать общую характеристику исковой давности в гражданском и торговом праве зарубежных стран, необходимо указать как сходства, так и различия в правовом регулировании института исковой давности в англосаксонской и континентальной правовых системах.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7713"/>
            <a:ext cx="1840632" cy="1300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6" y="367713"/>
            <a:ext cx="1920660" cy="1300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68" y="367713"/>
            <a:ext cx="1920660" cy="1300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996" y="367713"/>
            <a:ext cx="2071452" cy="1300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1846664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7" y="4869160"/>
            <a:ext cx="1920660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67" y="4869160"/>
            <a:ext cx="1920661" cy="13681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05" y="4870260"/>
            <a:ext cx="2071452" cy="13681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5"/>
            <a:ext cx="669674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Англосаксонская и романо-германская правовые системы придерживаются принципов диспозитивности и состязательности, которые предполагают «пассивность» судов в применении исковой давности - суд не наделен правом применять исковую давность по собственной инициативе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33265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Применение исковой давности.</a:t>
            </a:r>
            <a:endParaRPr lang="ru-RU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3966448"/>
            <a:ext cx="456623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Общность подходов отмечается также в  определении начала течения срока исковой давности – с момента возникновения права на иск.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0784" y="3320117"/>
            <a:ext cx="5177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</a:t>
            </a:r>
          </a:p>
          <a:p>
            <a:r>
              <a:rPr lang="ru-RU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ru-RU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Начало  течения сроков.</a:t>
            </a:r>
            <a:endParaRPr lang="ru-RU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5" y="3593124"/>
            <a:ext cx="3132348" cy="313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1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6120680" cy="34163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Законодательное закрепление института приостановления и перерыва срока исковой давности аналогично присутствует как в континентальной, так и в англосаксонской системах (за исключением Швеции и Норвегии, в праве которых данный институт отсутствует).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3529093"/>
            <a:ext cx="4636797" cy="2996251"/>
          </a:xfrm>
          <a:prstGeom prst="roundRect">
            <a:avLst>
              <a:gd name="adj" fmla="val 16667"/>
            </a:avLst>
          </a:prstGeom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1"/>
            <a:ext cx="5688632" cy="563231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Основным источником правового регулирования в странах англосаксонской правовой системы являются прецеденты, применяющиеся как образцы рассматриваемых другими судами аналогичных дел, а также акты представительных органов государственной власти в качестве неосновного. Романо - германская система признает главным источником права нормы, закрепленные в законодательных актах органов государственной власти.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2963328" cy="5632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2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6624736" cy="203132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странах, относящихся к континентальной пра­вовой системе, вопросы, связанные с регулированием исковой давности, традиционно рассматриваются с позиции включения этих норм в мате­риальное право. Это означает, что в случае истечения установленного законом срока подлежит погашению само субъективное право.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2636913"/>
            <a:ext cx="4608512" cy="397031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И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стечение срока исковой давности по праву стран, принадлежащих к англосаксонской правовой системе, ведет лишь к невозможности осу­ществить его судебную защиту, а не к погашению субъективного права как такового. Именно поэтому институт исковой давности в странах об­щего права принято относить не к материальному гражданскому праву,</a:t>
            </a: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 к гражданскому процессуальному праву.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3"/>
            <a:ext cx="3580940" cy="39703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49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462464" cy="9233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 отличие от российского права для стран континентального европей­ского права характерно выделение в качестве самостоятельной отрасли коммерческого (торгового) права.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916832"/>
            <a:ext cx="4584785" cy="20313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Особенностью коммерческого права</a:t>
            </a:r>
          </a:p>
          <a:p>
            <a:r>
              <a:rPr lang="ru-RU" b="1" dirty="0" smtClean="0"/>
              <a:t>является регламентация его нормами предпринимательской деятельно­сти. Частноправовая система, предполагающая действие одновременно торгового и гражданского кодексов, называется дуалисти­ческой.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25144"/>
            <a:ext cx="4392488" cy="92333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Частное право разделено на две части (гражданское и торговое), например во Франции, Германии, Испании и Греции.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2808312" cy="268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985" y="4454884"/>
            <a:ext cx="2928601" cy="189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7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462608"/>
            <a:ext cx="5240948" cy="120032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 регулировании коммерческих правоотно­шений Гражданский и Коммерческий кодексы тесно взаимодействуют.</a:t>
            </a:r>
            <a:endParaRPr lang="ru-RU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86" y="1385938"/>
            <a:ext cx="2520280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2204864"/>
            <a:ext cx="5256584" cy="424731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Определенные особенности могут быть в отношении начала течения срока исковой давности. Как было отмечено выше, по общему правилу исковая давность начинается с момента возникновения права на иск, однако из приведенного правила есть исключение. Так, в Германии отправным моментом для начала исчисления общего срока исковой давности является установле­ние момента, когда у кредитора возникло требование и когда он узнал об обстоятельствах, обосновывающих это требование, а также о личности</a:t>
            </a:r>
          </a:p>
          <a:p>
            <a:r>
              <a:rPr lang="ru-RU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д</a:t>
            </a:r>
            <a:r>
              <a:rPr lang="ru-RU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олжника.</a:t>
            </a:r>
            <a:endParaRPr lang="ru-RU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693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Общая характеристика исковой давности в гражданском и торговом праве зарубежных стран.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исковой давности в гражданском и торговом праве зарубежных стран.</dc:title>
  <dc:creator>U$erName</dc:creator>
  <cp:lastModifiedBy>Никита Купцов</cp:lastModifiedBy>
  <cp:revision>17</cp:revision>
  <dcterms:created xsi:type="dcterms:W3CDTF">2020-06-08T08:22:40Z</dcterms:created>
  <dcterms:modified xsi:type="dcterms:W3CDTF">2020-06-08T14:10:20Z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530317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