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image/tiff" Extension="tiff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0AED-563C-614C-9291-69136B63AB47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8229-7283-EE41-9C86-47AEE29AEA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2928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0AED-563C-614C-9291-69136B63AB47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8229-7283-EE41-9C86-47AEE29AEA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22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0AED-563C-614C-9291-69136B63AB47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8229-7283-EE41-9C86-47AEE29AEA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461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0AED-563C-614C-9291-69136B63AB47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8229-7283-EE41-9C86-47AEE29AEA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651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0AED-563C-614C-9291-69136B63AB47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8229-7283-EE41-9C86-47AEE29AEA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9812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0AED-563C-614C-9291-69136B63AB47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8229-7283-EE41-9C86-47AEE29AEA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233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0AED-563C-614C-9291-69136B63AB47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8229-7283-EE41-9C86-47AEE29AEAE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971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0AED-563C-614C-9291-69136B63AB47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8229-7283-EE41-9C86-47AEE29AEA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150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0AED-563C-614C-9291-69136B63AB47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8229-7283-EE41-9C86-47AEE29AEA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04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0AED-563C-614C-9291-69136B63AB47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8229-7283-EE41-9C86-47AEE29AEA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486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A5180AED-563C-614C-9291-69136B63AB47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8229-7283-EE41-9C86-47AEE29AEA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82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A5180AED-563C-614C-9291-69136B63AB47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06848229-7283-EE41-9C86-47AEE29AEA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04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BF935F-5FF9-AA4D-BE87-4F29A73E26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Правовое положение российских граждан за рубежом.</a:t>
            </a:r>
            <a:r>
              <a:rPr lang="ru-RU" dirty="0">
                <a:effectLst/>
              </a:rPr>
              <a:t> 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8C80DE2-4AEA-C147-9712-CB7FE3AD39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37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F2F284-BC87-B74E-A22C-610CDCF9F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«Конституция Российской Федерации" (принята всенародным голосованием 12.12.1993) (с учетом поправок, внесенных Законами РФ о поправках к Конституции РФ от 30.12.2008 </a:t>
            </a:r>
            <a:r>
              <a:rPr lang="e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6-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ФКЗ, от 30.12.2008 </a:t>
            </a:r>
            <a:r>
              <a:rPr lang="e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7-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ФКЗ, от 05.02.2014 </a:t>
            </a:r>
            <a:r>
              <a:rPr lang="e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2-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ФКЗ, от 21.07.2014 </a:t>
            </a:r>
            <a:r>
              <a:rPr lang="e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11-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ФКЗ)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FCBE90-CC32-9149-885F-D29975AC7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Статья 27</a:t>
            </a:r>
          </a:p>
          <a:p>
            <a:r>
              <a:rPr lang="ru-RU" dirty="0"/>
              <a:t>1. Каждый, кто законно находится на территории Российской Федерации, имеет право свободно передвигаться, выбирать место пребывания и жительства.</a:t>
            </a:r>
          </a:p>
          <a:p>
            <a:r>
              <a:rPr lang="ru-RU" dirty="0"/>
              <a:t>2. Каждый может свободно выезжать за пределы Российской Федерации. Гражданин Российской Федерации имеет право беспрепятственно возвращаться в Российскую Федерацию.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7048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7E8C346-2079-BE49-9C22-3A0E7B34A7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00" y="375006"/>
            <a:ext cx="5080000" cy="3255195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CB5A366B-5CCE-2544-9A40-FCDF04450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3630202"/>
            <a:ext cx="7729728" cy="2852791"/>
          </a:xfrm>
        </p:spPr>
        <p:txBody>
          <a:bodyPr/>
          <a:lstStyle/>
          <a:p>
            <a:r>
              <a:rPr lang="ru-RU" dirty="0"/>
              <a:t>Российские граждане выезжают за границу на постоянное жительство, временно по приглашению родственников, на работу, учебу, лечение, отдых, в туристические поездки, а также служебные командировки. Основными документами, удостоверяющими личность российских граждан за пределами Российской Федерации, признаны паспорт гражданина Российской Федерации, дипломатический паспорт, служебный паспорт, паспорт моряка (удостоверение личности моряк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8408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1CC5CC6-5820-674E-B827-7B5F96ABA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952090"/>
            <a:ext cx="7729728" cy="378793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Российские граждане, проживающие за рубежом, находятся в двойном подчинении: их правовое положение определяется соответствующим иностранным законодательством, но они пользуются правами и несут обязанности наравне с российскими гражданами, проживающими на территории РФ, за исключением случаев, установленных международными договорами РФ и законодательством РФ. Лица, имеющие двойное гражданство, одно из которых – российское, не могут быть ограничены в правах и свободах и не освобождаются от обязанностей, вытекающих из гражданства Российской Федерации, если иное не предусмотрено международным договором РФ или законодательством Российской Федерации.</a:t>
            </a:r>
          </a:p>
          <a:p>
            <a:r>
              <a:rPr lang="ru-RU" dirty="0"/>
              <a:t>Пребывая за границей, российские граждане находятся под защитой и покровительством РФ (ч. 2 ст. 61 Конституции).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66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0A0B0F1-5FA7-974D-A6EE-30ADAD0CB1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849" y="3946720"/>
            <a:ext cx="4812301" cy="287460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5FA048-83DD-214D-B8ED-FAB9A8B55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"Конституция Российской Федерации" (принята всенародным голосованием 12.12.1993) (с учетом поправок, внесенных Законами РФ о поправках к Конституции РФ от 30.12.2008 </a:t>
            </a:r>
            <a:r>
              <a:rPr lang="e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6-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ФКЗ, от 30.12.2008 </a:t>
            </a:r>
            <a:r>
              <a:rPr lang="e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7-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ФКЗ, от 05.02.2014 </a:t>
            </a:r>
            <a:r>
              <a:rPr lang="e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2-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ФКЗ, от 21.07.2014 </a:t>
            </a:r>
            <a:r>
              <a:rPr lang="e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11-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ФКЗ)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CF12A-2C9F-3849-AB5F-2C144CE10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153412"/>
            <a:ext cx="7729728" cy="3586616"/>
          </a:xfrm>
        </p:spPr>
        <p:txBody>
          <a:bodyPr>
            <a:normAutofit/>
          </a:bodyPr>
          <a:lstStyle/>
          <a:p>
            <a:r>
              <a:rPr lang="ru-RU" b="1" dirty="0"/>
              <a:t>Статья 61 </a:t>
            </a:r>
          </a:p>
          <a:p>
            <a:r>
              <a:rPr lang="ru-RU" dirty="0"/>
              <a:t>1. Гражданин Российской Федерации не может быть выслан за пределы Российской Федерации или выдан другому государству.</a:t>
            </a:r>
          </a:p>
          <a:p>
            <a:r>
              <a:rPr lang="ru-RU" dirty="0"/>
              <a:t>2. Российская Федерация гарантирует своим гражданам защиту и покровительство за ее пределами.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7460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7162755-270F-BD45-A7A5-2C150C6EB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263722"/>
            <a:ext cx="7729728" cy="4476306"/>
          </a:xfrm>
        </p:spPr>
        <p:txBody>
          <a:bodyPr>
            <a:normAutofit/>
          </a:bodyPr>
          <a:lstStyle/>
          <a:p>
            <a:r>
              <a:rPr lang="ru-RU" dirty="0"/>
              <a:t>Дипломатические представительства и консульские учреждения Российской Федерации обязаны обеспечивать меры по защите российских граждан и оказывать им покровительство в порядке, определяемом ее законодательством и международными договорами.</a:t>
            </a:r>
          </a:p>
          <a:p>
            <a:r>
              <a:rPr lang="ru-RU" dirty="0"/>
              <a:t>Защита в государстве пребывания прав и интересов российских граждан и юридических лиц с учетом законодательства государства пребывания, содействие установлению и развитию связей и контактов с проживающими в нем соотечественниками, организация действий загранучреждений РФ и российских граждан в государстве пребывания в условиях чрезвычайных ситуаций и руководство их действиями отнесены Положением о Посольстве Российской Федерации к основным задачам и функциям Посольства.</a:t>
            </a:r>
          </a:p>
        </p:txBody>
      </p:sp>
    </p:spTree>
    <p:extLst>
      <p:ext uri="{BB962C8B-B14F-4D97-AF65-F5344CB8AC3E}">
        <p14:creationId xmlns:p14="http://schemas.microsoft.com/office/powerpoint/2010/main" val="134544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D55F032-8349-1144-91E5-136CE890D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407560"/>
            <a:ext cx="7729728" cy="4332467"/>
          </a:xfrm>
        </p:spPr>
        <p:txBody>
          <a:bodyPr/>
          <a:lstStyle/>
          <a:p>
            <a:r>
              <a:rPr lang="ru-RU" dirty="0"/>
              <a:t>Положение о Консульском учреждении Российской Федерации включает в круг основных задач и функций Консульского учреждения: защиту в государстве пребывания прав и интересов Российской Федерации, российских граждан и юридических лиц; оказание помощи и содействия российским гражданам и юридическим лицам; осуществление в пределах своей компетенции нотариальных действий, государственной регистрации актов гражданского состояния (регистрация рождения, заключение брака, расторжение брака, усыновление (удочерение), установление отцовства, перемена имени, а также регистрация смерти).</a:t>
            </a:r>
          </a:p>
          <a:p>
            <a:r>
              <a:rPr lang="ru-RU" dirty="0"/>
              <a:t>При возникновении на территории иностранного государства чрезвычайной ситуации Российской Федерацией принимаются дипломатические, экономические и иные предусмотренные международным правом меры по обеспечению безопасности российских граждан, пребывающих на территории этого иностранного государства.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246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B88CDF-97C8-0447-B3F2-CA122A913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99FDD5-6663-0A45-B7DB-136884011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качестве примера можно привести договор о правовой помощи между Российской Федерацией и Латвией, заключенный 3 февраля 1993 г. и вступивший в силу 29 марта 1995 г., согласно которому, граждане Латвии на территории Российской Федерации, точно так же, как и граждане России на территории Латвии, пользуются в отношении своих личных и имущественных прав такой же правовой защитой, как и собственные граждане каждого из государств.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397533"/>
      </p:ext>
    </p:extLst>
  </p:cSld>
  <p:clrMapOvr>
    <a:masterClrMapping/>
  </p:clrMapOvr>
</p:sld>
</file>

<file path=ppt/theme/theme1.xml><?xml version="1.0" encoding="utf-8"?>
<a:theme xmlns:a="http://schemas.openxmlformats.org/drawingml/2006/main" name="Посылка">
  <a:themeElements>
    <a:clrScheme name="Посылка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Посылка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осылка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{37DDB76D-2BDB-C947-A4D4-7571DBF3FEAD}tf10001120</Template>
  <TotalTime>114</TotalTime>
  <Words>638</Words>
  <Application>Microsoft Macintosh PowerPoint</Application>
  <PresentationFormat>Широкоэкранный</PresentationFormat>
  <Paragraphs>18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Corbel</vt:lpstr>
      <vt:lpstr>Gill Sans MT</vt:lpstr>
      <vt:lpstr>Times New Roman</vt:lpstr>
      <vt:lpstr>Посылка</vt:lpstr>
      <vt:lpstr>Правовое положение российских граждан за рубежом. </vt:lpstr>
      <vt:lpstr>«Конституция Российской Федерации" (принята всенародным голосованием 12.12.1993) (с учетом поправок, внесенных Законами РФ о поправках к Конституции РФ от 30.12.2008 N 6-ФКЗ, от 30.12.2008 N 7-ФКЗ, от 05.02.2014 N 2-ФКЗ, от 21.07.2014 N 11-ФКЗ)</vt:lpstr>
      <vt:lpstr>Презентация PowerPoint</vt:lpstr>
      <vt:lpstr>Презентация PowerPoint</vt:lpstr>
      <vt:lpstr>"Конституция Российской Федерации" (принята всенародным голосованием 12.12.1993) (с учетом поправок, внесенных Законами РФ о поправках к Конституции РФ от 30.12.2008 N 6-ФКЗ, от 30.12.2008 N 7-ФКЗ, от 05.02.2014 N 2-ФКЗ, от 21.07.2014 N 11-ФКЗ)</vt:lpstr>
      <vt:lpstr>Презентация PowerPoint</vt:lpstr>
      <vt:lpstr>Презентация PowerPoint</vt:lpstr>
      <vt:lpstr>примеры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Правовое положение российских граждан за рубежом. </dc:title>
  <dc:creator>Максим Барбашов</dc:creator>
  <cp:lastModifiedBy>Максим Барбашов</cp:lastModifiedBy>
  <cp:revision>5</cp:revision>
  <dcterms:created xsi:type="dcterms:W3CDTF">2020-05-20T14:58:31Z</dcterms:created>
  <dcterms:modified xsi:type="dcterms:W3CDTF">2020-05-21T10:17:13Z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98392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