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diagrams/layout7.xml" ContentType="application/vnd.openxmlformats-officedocument.drawingml.diagram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data7.xml" ContentType="application/vnd.openxmlformats-officedocument.drawingml.diagramData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3" r:id="rId5"/>
    <p:sldId id="262" r:id="rId6"/>
    <p:sldId id="265" r:id="rId7"/>
    <p:sldId id="266" r:id="rId8"/>
    <p:sldId id="264" r:id="rId9"/>
    <p:sldId id="261" r:id="rId10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D56B00"/>
    <a:srgbClr val="400704"/>
    <a:srgbClr val="653735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娣辫壊鏍峰紡 1 - 寮鸿皟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涓害鏍峰紡 2 - 寮鸿皟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51"/>
  </p:normalViewPr>
  <p:slideViewPr>
    <p:cSldViewPr snapToGrid="0">
      <p:cViewPr>
        <p:scale>
          <a:sx n="80" d="100"/>
          <a:sy n="80" d="100"/>
        </p:scale>
        <p:origin x="-222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#1">
  <dgm:title val=""/>
  <dgm:desc val=""/>
  <dgm:catLst>
    <dgm:cat type="colorful" pri="10200"/>
  </dgm:catLst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#1">
  <dgm:title val=""/>
  <dgm:desc val=""/>
  <dgm:catLst>
    <dgm:cat type="mainScheme" pri="10300"/>
  </dgm:catLst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#1">
  <dgm:title val=""/>
  <dgm:desc val=""/>
  <dgm:catLst>
    <dgm:cat type="colorful" pri="10300"/>
  </dgm:catLst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#1">
  <dgm:title val=""/>
  <dgm:desc val=""/>
  <dgm:catLst>
    <dgm:cat type="colorful" pri="10500"/>
  </dgm:catLst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3#2">
  <dgm:title val=""/>
  <dgm:desc val=""/>
  <dgm:catLst>
    <dgm:cat type="colorful" pri="10300"/>
  </dgm:catLst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#2">
  <dgm:title val=""/>
  <dgm:desc val=""/>
  <dgm:catLst>
    <dgm:cat type="colorful" pri="10200"/>
  </dgm:catLst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126FFDB-E29E-4520-8F10-460E2BC9803C}" type="doc">
      <dgm:prSet loTypeId="urn:microsoft.com/office/officeart/2005/8/layout/hList6" loCatId="list" qsTypeId="urn:microsoft.com/office/officeart/2005/8/quickstyle/simple1#1" qsCatId="simple" csTypeId="urn:microsoft.com/office/officeart/2005/8/colors/colorful2#1" csCatId="colorful" phldr="1"/>
      <dgm:spPr/>
      <dgm:t>
        <a:bodyPr/>
        <a:lstStyle/>
        <a:p>
          <a:endParaRPr lang="ru-RU"/>
        </a:p>
      </dgm:t>
    </dgm:pt>
    <dgm:pt modelId="{5FF5A856-5399-4F7C-ADFB-740F5855CA13}">
      <dgm:prSet phldrT="[Текст]"/>
      <dgm:spPr/>
      <dgm:t>
        <a:bodyPr/>
        <a:lstStyle/>
        <a:p>
          <a:r>
            <a:rPr lang="ru-RU" smtClean="0"/>
            <a:t>«Коммерческий» в зарубежных странах означает чаще всего «торговый», а термины «коммерция» и «коммерсанты» – соответственно торговлю и торговцев</a:t>
          </a:r>
          <a:endParaRPr lang="ru-RU"/>
        </a:p>
      </dgm:t>
    </dgm:pt>
    <dgm:pt modelId="{5799F934-E13F-4960-A4B0-8C82DCEA1DE2}" type="parTrans" cxnId="{79E5B461-2186-483D-9E77-42572B20E472}">
      <dgm:prSet/>
      <dgm:spPr/>
      <dgm:t>
        <a:bodyPr/>
        <a:lstStyle/>
        <a:p>
          <a:endParaRPr lang="ru-RU"/>
        </a:p>
      </dgm:t>
    </dgm:pt>
    <dgm:pt modelId="{9959E9E9-B05E-49D7-BD24-27F28A69F3BB}" type="sibTrans" cxnId="{79E5B461-2186-483D-9E77-42572B20E472}">
      <dgm:prSet/>
      <dgm:spPr/>
      <dgm:t>
        <a:bodyPr/>
        <a:lstStyle/>
        <a:p>
          <a:endParaRPr lang="ru-RU"/>
        </a:p>
      </dgm:t>
    </dgm:pt>
    <dgm:pt modelId="{7BCA495C-EBD2-4BB1-9179-8DB683B3E545}">
      <dgm:prSet/>
      <dgm:spPr/>
      <dgm:t>
        <a:bodyPr/>
        <a:lstStyle/>
        <a:p>
          <a:r>
            <a:rPr lang="ru-RU" smtClean="0"/>
            <a:t>Понятие «коммерсант» соответствует русскому слову «предприниматель»</a:t>
          </a:r>
          <a:endParaRPr lang="ru-RU"/>
        </a:p>
      </dgm:t>
    </dgm:pt>
    <dgm:pt modelId="{A91FADD0-FAE0-4F39-BF06-A22647451D76}" type="parTrans" cxnId="{65ED5C6F-D528-41D7-BEBD-B920AF8DE822}">
      <dgm:prSet/>
      <dgm:spPr/>
      <dgm:t>
        <a:bodyPr/>
        <a:lstStyle/>
        <a:p>
          <a:endParaRPr lang="ru-RU"/>
        </a:p>
      </dgm:t>
    </dgm:pt>
    <dgm:pt modelId="{9BB199A5-0DF6-40B5-96D9-CDCD46B7067C}" type="sibTrans" cxnId="{65ED5C6F-D528-41D7-BEBD-B920AF8DE822}">
      <dgm:prSet/>
      <dgm:spPr/>
      <dgm:t>
        <a:bodyPr/>
        <a:lstStyle/>
        <a:p>
          <a:endParaRPr lang="ru-RU"/>
        </a:p>
      </dgm:t>
    </dgm:pt>
    <dgm:pt modelId="{95CB614E-9BD6-4F94-A52A-61A6F5737592}">
      <dgm:prSet/>
      <dgm:spPr/>
      <dgm:t>
        <a:bodyPr/>
        <a:lstStyle/>
        <a:p>
          <a:r>
            <a:rPr lang="ru-RU" dirty="0" smtClean="0"/>
            <a:t>Статус коммерсанта предусматривает профессиональное осуществление торговой деятельности.</a:t>
          </a:r>
          <a:endParaRPr lang="ru-RU" dirty="0"/>
        </a:p>
      </dgm:t>
    </dgm:pt>
    <dgm:pt modelId="{A6B62F85-C86E-4CD1-917D-C6BBF5E39C03}" type="parTrans" cxnId="{ED85E7D9-5C66-4014-B8AA-0D83D92CFB99}">
      <dgm:prSet/>
      <dgm:spPr/>
      <dgm:t>
        <a:bodyPr/>
        <a:lstStyle/>
        <a:p>
          <a:endParaRPr lang="ru-RU"/>
        </a:p>
      </dgm:t>
    </dgm:pt>
    <dgm:pt modelId="{566BDAC1-8DC6-4AFC-94F1-B5EDC5D99452}" type="sibTrans" cxnId="{ED85E7D9-5C66-4014-B8AA-0D83D92CFB99}">
      <dgm:prSet/>
      <dgm:spPr/>
      <dgm:t>
        <a:bodyPr/>
        <a:lstStyle/>
        <a:p>
          <a:endParaRPr lang="ru-RU"/>
        </a:p>
      </dgm:t>
    </dgm:pt>
    <dgm:pt modelId="{B6261810-741B-4BCA-A1DC-0DB99D0B773B}" type="pres">
      <dgm:prSet presAssocID="{F126FFDB-E29E-4520-8F10-460E2BC9803C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D9737D9-47BB-44FD-AAD2-91C7AA082522}" type="pres">
      <dgm:prSet presAssocID="{5FF5A856-5399-4F7C-ADFB-740F5855CA13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F285AF-D555-494F-AE6A-3B9CEE37113F}" type="pres">
      <dgm:prSet presAssocID="{9959E9E9-B05E-49D7-BD24-27F28A69F3BB}" presName="sibTrans" presStyleCnt="0"/>
      <dgm:spPr/>
    </dgm:pt>
    <dgm:pt modelId="{187C2A69-A328-49D7-8B21-E6EB8557BBB9}" type="pres">
      <dgm:prSet presAssocID="{7BCA495C-EBD2-4BB1-9179-8DB683B3E545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9249C9-629E-498D-9B3A-694AEA5D1E3F}" type="pres">
      <dgm:prSet presAssocID="{9BB199A5-0DF6-40B5-96D9-CDCD46B7067C}" presName="sibTrans" presStyleCnt="0"/>
      <dgm:spPr/>
    </dgm:pt>
    <dgm:pt modelId="{181D5E98-095F-408C-A259-3E4BF277DAFA}" type="pres">
      <dgm:prSet presAssocID="{95CB614E-9BD6-4F94-A52A-61A6F5737592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26D0966-6980-4748-9319-7560CCDF6FD0}" type="presOf" srcId="{5FF5A856-5399-4F7C-ADFB-740F5855CA13}" destId="{FD9737D9-47BB-44FD-AAD2-91C7AA082522}" srcOrd="0" destOrd="0" presId="urn:microsoft.com/office/officeart/2005/8/layout/hList6"/>
    <dgm:cxn modelId="{E40251D1-9D25-4D71-B6E8-79B581B5F21E}" type="presOf" srcId="{7BCA495C-EBD2-4BB1-9179-8DB683B3E545}" destId="{187C2A69-A328-49D7-8B21-E6EB8557BBB9}" srcOrd="0" destOrd="0" presId="urn:microsoft.com/office/officeart/2005/8/layout/hList6"/>
    <dgm:cxn modelId="{65ED5C6F-D528-41D7-BEBD-B920AF8DE822}" srcId="{F126FFDB-E29E-4520-8F10-460E2BC9803C}" destId="{7BCA495C-EBD2-4BB1-9179-8DB683B3E545}" srcOrd="1" destOrd="0" parTransId="{A91FADD0-FAE0-4F39-BF06-A22647451D76}" sibTransId="{9BB199A5-0DF6-40B5-96D9-CDCD46B7067C}"/>
    <dgm:cxn modelId="{8515E010-EC93-4911-90F1-8F5014E94156}" type="presOf" srcId="{95CB614E-9BD6-4F94-A52A-61A6F5737592}" destId="{181D5E98-095F-408C-A259-3E4BF277DAFA}" srcOrd="0" destOrd="0" presId="urn:microsoft.com/office/officeart/2005/8/layout/hList6"/>
    <dgm:cxn modelId="{D0ED5BDB-29E5-4A19-BB7D-E990FB14FA1D}" type="presOf" srcId="{F126FFDB-E29E-4520-8F10-460E2BC9803C}" destId="{B6261810-741B-4BCA-A1DC-0DB99D0B773B}" srcOrd="0" destOrd="0" presId="urn:microsoft.com/office/officeart/2005/8/layout/hList6"/>
    <dgm:cxn modelId="{79E5B461-2186-483D-9E77-42572B20E472}" srcId="{F126FFDB-E29E-4520-8F10-460E2BC9803C}" destId="{5FF5A856-5399-4F7C-ADFB-740F5855CA13}" srcOrd="0" destOrd="0" parTransId="{5799F934-E13F-4960-A4B0-8C82DCEA1DE2}" sibTransId="{9959E9E9-B05E-49D7-BD24-27F28A69F3BB}"/>
    <dgm:cxn modelId="{ED85E7D9-5C66-4014-B8AA-0D83D92CFB99}" srcId="{F126FFDB-E29E-4520-8F10-460E2BC9803C}" destId="{95CB614E-9BD6-4F94-A52A-61A6F5737592}" srcOrd="2" destOrd="0" parTransId="{A6B62F85-C86E-4CD1-917D-C6BBF5E39C03}" sibTransId="{566BDAC1-8DC6-4AFC-94F1-B5EDC5D99452}"/>
    <dgm:cxn modelId="{67A223AC-D5B7-4E34-8106-BBDF8AE359BB}" type="presParOf" srcId="{B6261810-741B-4BCA-A1DC-0DB99D0B773B}" destId="{FD9737D9-47BB-44FD-AAD2-91C7AA082522}" srcOrd="0" destOrd="0" presId="urn:microsoft.com/office/officeart/2005/8/layout/hList6"/>
    <dgm:cxn modelId="{38C806DA-7C45-43A5-A41A-5803052A64A1}" type="presParOf" srcId="{B6261810-741B-4BCA-A1DC-0DB99D0B773B}" destId="{F0F285AF-D555-494F-AE6A-3B9CEE37113F}" srcOrd="1" destOrd="0" presId="urn:microsoft.com/office/officeart/2005/8/layout/hList6"/>
    <dgm:cxn modelId="{45E563FD-8717-415F-8EDD-F92381ED8700}" type="presParOf" srcId="{B6261810-741B-4BCA-A1DC-0DB99D0B773B}" destId="{187C2A69-A328-49D7-8B21-E6EB8557BBB9}" srcOrd="2" destOrd="0" presId="urn:microsoft.com/office/officeart/2005/8/layout/hList6"/>
    <dgm:cxn modelId="{003B96E0-5D9C-4CC4-93C0-BF02F5F7EBD2}" type="presParOf" srcId="{B6261810-741B-4BCA-A1DC-0DB99D0B773B}" destId="{3F9249C9-629E-498D-9B3A-694AEA5D1E3F}" srcOrd="3" destOrd="0" presId="urn:microsoft.com/office/officeart/2005/8/layout/hList6"/>
    <dgm:cxn modelId="{52242403-3E7A-4713-9C8F-9367475041BB}" type="presParOf" srcId="{B6261810-741B-4BCA-A1DC-0DB99D0B773B}" destId="{181D5E98-095F-408C-A259-3E4BF277DAFA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7BE2203-E3D1-4B32-81BE-6DE1495DE37B}" type="doc">
      <dgm:prSet loTypeId="urn:microsoft.com/office/officeart/2005/8/layout/vList6" loCatId="list" qsTypeId="urn:microsoft.com/office/officeart/2005/8/quickstyle/simple1#2" qsCatId="simple" csTypeId="urn:microsoft.com/office/officeart/2005/8/colors/accent0_3#1" csCatId="mainScheme" phldr="1"/>
      <dgm:spPr/>
      <dgm:t>
        <a:bodyPr/>
        <a:lstStyle/>
        <a:p>
          <a:endParaRPr lang="ru-RU"/>
        </a:p>
      </dgm:t>
    </dgm:pt>
    <dgm:pt modelId="{C5F68A80-40E9-40E9-803C-4B48B012C190}">
      <dgm:prSet phldrT="[Текст]"/>
      <dgm:spPr/>
      <dgm:t>
        <a:bodyPr/>
        <a:lstStyle/>
        <a:p>
          <a:r>
            <a:rPr lang="ru-RU" dirty="0" smtClean="0"/>
            <a:t>Индивидуальные</a:t>
          </a:r>
          <a:endParaRPr lang="ru-RU" dirty="0"/>
        </a:p>
      </dgm:t>
    </dgm:pt>
    <dgm:pt modelId="{6CCC0074-3549-4127-8966-0FB427C8E529}" type="parTrans" cxnId="{0B1FCF8D-671B-42DC-9094-5A8B7676EA16}">
      <dgm:prSet/>
      <dgm:spPr/>
      <dgm:t>
        <a:bodyPr/>
        <a:lstStyle/>
        <a:p>
          <a:endParaRPr lang="ru-RU"/>
        </a:p>
      </dgm:t>
    </dgm:pt>
    <dgm:pt modelId="{EEDDE194-E0DC-4A21-8DED-62CF799ABA1F}" type="sibTrans" cxnId="{0B1FCF8D-671B-42DC-9094-5A8B7676EA16}">
      <dgm:prSet/>
      <dgm:spPr/>
      <dgm:t>
        <a:bodyPr/>
        <a:lstStyle/>
        <a:p>
          <a:endParaRPr lang="ru-RU"/>
        </a:p>
      </dgm:t>
    </dgm:pt>
    <dgm:pt modelId="{C26C3BDF-855E-4277-88F8-9DAF45685568}">
      <dgm:prSet phldrT="[Текст]"/>
      <dgm:spPr/>
      <dgm:t>
        <a:bodyPr/>
        <a:lstStyle/>
        <a:p>
          <a:r>
            <a:rPr lang="ru-RU" dirty="0" smtClean="0"/>
            <a:t>физические лица, обладающие полным правом и дееспособностью, профессионально занимающиеся торговлей и выступающие в торговых отношениях от своего имени</a:t>
          </a:r>
          <a:endParaRPr lang="ru-RU" dirty="0"/>
        </a:p>
      </dgm:t>
    </dgm:pt>
    <dgm:pt modelId="{2C6CF74C-0209-4AD9-87F7-C987E501501E}" type="parTrans" cxnId="{9AB58E10-371A-4F9A-BD3B-1057F6C6AFFE}">
      <dgm:prSet/>
      <dgm:spPr/>
      <dgm:t>
        <a:bodyPr/>
        <a:lstStyle/>
        <a:p>
          <a:endParaRPr lang="ru-RU"/>
        </a:p>
      </dgm:t>
    </dgm:pt>
    <dgm:pt modelId="{46826604-8A9B-4376-B90F-A908830F3EC0}" type="sibTrans" cxnId="{9AB58E10-371A-4F9A-BD3B-1057F6C6AFFE}">
      <dgm:prSet/>
      <dgm:spPr/>
      <dgm:t>
        <a:bodyPr/>
        <a:lstStyle/>
        <a:p>
          <a:endParaRPr lang="ru-RU"/>
        </a:p>
      </dgm:t>
    </dgm:pt>
    <dgm:pt modelId="{54BF44AB-C54F-472B-A8CF-0A1CB68AB5AC}">
      <dgm:prSet phldrT="[Текст]"/>
      <dgm:spPr/>
      <dgm:t>
        <a:bodyPr/>
        <a:lstStyle/>
        <a:p>
          <a:r>
            <a:rPr lang="ru-RU" dirty="0" smtClean="0"/>
            <a:t>Коллективные</a:t>
          </a:r>
          <a:endParaRPr lang="ru-RU" dirty="0"/>
        </a:p>
      </dgm:t>
    </dgm:pt>
    <dgm:pt modelId="{898C00F5-5C48-4BA4-BC56-60585B6575A2}" type="parTrans" cxnId="{F64AA131-4298-4A76-8F2C-6463A397A127}">
      <dgm:prSet/>
      <dgm:spPr/>
      <dgm:t>
        <a:bodyPr/>
        <a:lstStyle/>
        <a:p>
          <a:endParaRPr lang="ru-RU"/>
        </a:p>
      </dgm:t>
    </dgm:pt>
    <dgm:pt modelId="{6DACA966-ADC6-49BB-9109-B022CBF91C62}" type="sibTrans" cxnId="{F64AA131-4298-4A76-8F2C-6463A397A127}">
      <dgm:prSet/>
      <dgm:spPr/>
      <dgm:t>
        <a:bodyPr/>
        <a:lstStyle/>
        <a:p>
          <a:endParaRPr lang="ru-RU"/>
        </a:p>
      </dgm:t>
    </dgm:pt>
    <dgm:pt modelId="{502AA8C0-A1AC-45D5-8830-89093B8B96EE}">
      <dgm:prSet phldrT="[Текст]"/>
      <dgm:spPr/>
      <dgm:t>
        <a:bodyPr/>
        <a:lstStyle/>
        <a:p>
          <a:r>
            <a:rPr lang="ru-RU" dirty="0" smtClean="0"/>
            <a:t>юридические лица, представляющие собой объединения лиц и (или) капитала в виде товариществ или обществ (АО, ООО и т.д.)</a:t>
          </a:r>
          <a:endParaRPr lang="ru-RU" dirty="0"/>
        </a:p>
      </dgm:t>
    </dgm:pt>
    <dgm:pt modelId="{54F8127D-D2F7-400A-98A8-A3F11BFB7876}" type="parTrans" cxnId="{54A9B33E-2E08-4E4C-8635-5D4DC3E0699D}">
      <dgm:prSet/>
      <dgm:spPr/>
      <dgm:t>
        <a:bodyPr/>
        <a:lstStyle/>
        <a:p>
          <a:endParaRPr lang="ru-RU"/>
        </a:p>
      </dgm:t>
    </dgm:pt>
    <dgm:pt modelId="{A79AEF29-91A8-4EA1-A679-E3015805F0A3}" type="sibTrans" cxnId="{54A9B33E-2E08-4E4C-8635-5D4DC3E0699D}">
      <dgm:prSet/>
      <dgm:spPr/>
      <dgm:t>
        <a:bodyPr/>
        <a:lstStyle/>
        <a:p>
          <a:endParaRPr lang="ru-RU"/>
        </a:p>
      </dgm:t>
    </dgm:pt>
    <dgm:pt modelId="{4C4AC99D-9A8C-481D-AFA3-89E70B4C85FA}" type="pres">
      <dgm:prSet presAssocID="{87BE2203-E3D1-4B32-81BE-6DE1495DE37B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0A282E09-58E3-4618-BAF3-E8D0ABCF7DEC}" type="pres">
      <dgm:prSet presAssocID="{C5F68A80-40E9-40E9-803C-4B48B012C190}" presName="linNode" presStyleCnt="0"/>
      <dgm:spPr/>
    </dgm:pt>
    <dgm:pt modelId="{CFFE12AC-8B90-48F4-9E4E-57BD2C9A02EB}" type="pres">
      <dgm:prSet presAssocID="{C5F68A80-40E9-40E9-803C-4B48B012C190}" presName="parentShp" presStyleLbl="node1" presStyleIdx="0" presStyleCnt="2" custScaleX="7968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B2EFFC-5E9C-4367-ADDE-6BB6C53A12DD}" type="pres">
      <dgm:prSet presAssocID="{C5F68A80-40E9-40E9-803C-4B48B012C190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40E963-8902-47AA-8885-20BA0BE87CEB}" type="pres">
      <dgm:prSet presAssocID="{EEDDE194-E0DC-4A21-8DED-62CF799ABA1F}" presName="spacing" presStyleCnt="0"/>
      <dgm:spPr/>
    </dgm:pt>
    <dgm:pt modelId="{1C43CA4E-5C4A-4454-8DEC-DBA2B3AC5746}" type="pres">
      <dgm:prSet presAssocID="{54BF44AB-C54F-472B-A8CF-0A1CB68AB5AC}" presName="linNode" presStyleCnt="0"/>
      <dgm:spPr/>
    </dgm:pt>
    <dgm:pt modelId="{6358BC31-3B31-4FB9-8774-45F19898E1F0}" type="pres">
      <dgm:prSet presAssocID="{54BF44AB-C54F-472B-A8CF-0A1CB68AB5AC}" presName="parentShp" presStyleLbl="node1" presStyleIdx="1" presStyleCnt="2" custScaleX="7968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1D5F32-C022-4A6B-8E75-505FACAC1AC2}" type="pres">
      <dgm:prSet presAssocID="{54BF44AB-C54F-472B-A8CF-0A1CB68AB5AC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98F0879-C2A2-4902-96E3-748146349E21}" type="presOf" srcId="{C26C3BDF-855E-4277-88F8-9DAF45685568}" destId="{F3B2EFFC-5E9C-4367-ADDE-6BB6C53A12DD}" srcOrd="0" destOrd="0" presId="urn:microsoft.com/office/officeart/2005/8/layout/vList6"/>
    <dgm:cxn modelId="{0B1FCF8D-671B-42DC-9094-5A8B7676EA16}" srcId="{87BE2203-E3D1-4B32-81BE-6DE1495DE37B}" destId="{C5F68A80-40E9-40E9-803C-4B48B012C190}" srcOrd="0" destOrd="0" parTransId="{6CCC0074-3549-4127-8966-0FB427C8E529}" sibTransId="{EEDDE194-E0DC-4A21-8DED-62CF799ABA1F}"/>
    <dgm:cxn modelId="{74CE2DCA-E9F8-4EC2-ADC6-8A7ECE62753F}" type="presOf" srcId="{87BE2203-E3D1-4B32-81BE-6DE1495DE37B}" destId="{4C4AC99D-9A8C-481D-AFA3-89E70B4C85FA}" srcOrd="0" destOrd="0" presId="urn:microsoft.com/office/officeart/2005/8/layout/vList6"/>
    <dgm:cxn modelId="{5E8ADCAB-0872-41BB-B851-A6878FEBFE55}" type="presOf" srcId="{54BF44AB-C54F-472B-A8CF-0A1CB68AB5AC}" destId="{6358BC31-3B31-4FB9-8774-45F19898E1F0}" srcOrd="0" destOrd="0" presId="urn:microsoft.com/office/officeart/2005/8/layout/vList6"/>
    <dgm:cxn modelId="{9698D717-1B71-4AC6-B7FA-026650BE841C}" type="presOf" srcId="{C5F68A80-40E9-40E9-803C-4B48B012C190}" destId="{CFFE12AC-8B90-48F4-9E4E-57BD2C9A02EB}" srcOrd="0" destOrd="0" presId="urn:microsoft.com/office/officeart/2005/8/layout/vList6"/>
    <dgm:cxn modelId="{05D4C129-7C2B-483B-8B95-E67F4B9A2C55}" type="presOf" srcId="{502AA8C0-A1AC-45D5-8830-89093B8B96EE}" destId="{BE1D5F32-C022-4A6B-8E75-505FACAC1AC2}" srcOrd="0" destOrd="0" presId="urn:microsoft.com/office/officeart/2005/8/layout/vList6"/>
    <dgm:cxn modelId="{54A9B33E-2E08-4E4C-8635-5D4DC3E0699D}" srcId="{54BF44AB-C54F-472B-A8CF-0A1CB68AB5AC}" destId="{502AA8C0-A1AC-45D5-8830-89093B8B96EE}" srcOrd="0" destOrd="0" parTransId="{54F8127D-D2F7-400A-98A8-A3F11BFB7876}" sibTransId="{A79AEF29-91A8-4EA1-A679-E3015805F0A3}"/>
    <dgm:cxn modelId="{9AB58E10-371A-4F9A-BD3B-1057F6C6AFFE}" srcId="{C5F68A80-40E9-40E9-803C-4B48B012C190}" destId="{C26C3BDF-855E-4277-88F8-9DAF45685568}" srcOrd="0" destOrd="0" parTransId="{2C6CF74C-0209-4AD9-87F7-C987E501501E}" sibTransId="{46826604-8A9B-4376-B90F-A908830F3EC0}"/>
    <dgm:cxn modelId="{F64AA131-4298-4A76-8F2C-6463A397A127}" srcId="{87BE2203-E3D1-4B32-81BE-6DE1495DE37B}" destId="{54BF44AB-C54F-472B-A8CF-0A1CB68AB5AC}" srcOrd="1" destOrd="0" parTransId="{898C00F5-5C48-4BA4-BC56-60585B6575A2}" sibTransId="{6DACA966-ADC6-49BB-9109-B022CBF91C62}"/>
    <dgm:cxn modelId="{D744A46E-F59E-4EE0-97B2-4332A841C73C}" type="presParOf" srcId="{4C4AC99D-9A8C-481D-AFA3-89E70B4C85FA}" destId="{0A282E09-58E3-4618-BAF3-E8D0ABCF7DEC}" srcOrd="0" destOrd="0" presId="urn:microsoft.com/office/officeart/2005/8/layout/vList6"/>
    <dgm:cxn modelId="{40037522-8931-4BAA-A506-BF60C2F1D113}" type="presParOf" srcId="{0A282E09-58E3-4618-BAF3-E8D0ABCF7DEC}" destId="{CFFE12AC-8B90-48F4-9E4E-57BD2C9A02EB}" srcOrd="0" destOrd="0" presId="urn:microsoft.com/office/officeart/2005/8/layout/vList6"/>
    <dgm:cxn modelId="{59DF384D-14ED-49B1-811A-72A92F9B90B1}" type="presParOf" srcId="{0A282E09-58E3-4618-BAF3-E8D0ABCF7DEC}" destId="{F3B2EFFC-5E9C-4367-ADDE-6BB6C53A12DD}" srcOrd="1" destOrd="0" presId="urn:microsoft.com/office/officeart/2005/8/layout/vList6"/>
    <dgm:cxn modelId="{91F7DC41-CCE6-4099-8CAD-4A66037B729D}" type="presParOf" srcId="{4C4AC99D-9A8C-481D-AFA3-89E70B4C85FA}" destId="{1540E963-8902-47AA-8885-20BA0BE87CEB}" srcOrd="1" destOrd="0" presId="urn:microsoft.com/office/officeart/2005/8/layout/vList6"/>
    <dgm:cxn modelId="{DC237A72-3706-4A8A-BB9E-F7F075336F30}" type="presParOf" srcId="{4C4AC99D-9A8C-481D-AFA3-89E70B4C85FA}" destId="{1C43CA4E-5C4A-4454-8DEC-DBA2B3AC5746}" srcOrd="2" destOrd="0" presId="urn:microsoft.com/office/officeart/2005/8/layout/vList6"/>
    <dgm:cxn modelId="{F3794A2F-B135-4CE5-B27A-1EF953067FB2}" type="presParOf" srcId="{1C43CA4E-5C4A-4454-8DEC-DBA2B3AC5746}" destId="{6358BC31-3B31-4FB9-8774-45F19898E1F0}" srcOrd="0" destOrd="0" presId="urn:microsoft.com/office/officeart/2005/8/layout/vList6"/>
    <dgm:cxn modelId="{4EFC98A2-7A0C-4C63-847B-958E85604BAC}" type="presParOf" srcId="{1C43CA4E-5C4A-4454-8DEC-DBA2B3AC5746}" destId="{BE1D5F32-C022-4A6B-8E75-505FACAC1AC2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B99B7F8-CE5A-4E89-A0F4-11A3F2AEC60D}" type="doc">
      <dgm:prSet loTypeId="urn:microsoft.com/office/officeart/2005/8/layout/list1#1" loCatId="list" qsTypeId="urn:microsoft.com/office/officeart/2005/8/quickstyle/simple1#3" qsCatId="simple" csTypeId="urn:microsoft.com/office/officeart/2005/8/colors/colorful3#1" csCatId="colorful" phldr="1"/>
      <dgm:spPr/>
      <dgm:t>
        <a:bodyPr/>
        <a:lstStyle/>
        <a:p>
          <a:endParaRPr lang="ru-RU"/>
        </a:p>
      </dgm:t>
    </dgm:pt>
    <dgm:pt modelId="{E2E9EF6F-217B-4F5E-989A-ACFF4E5E057D}">
      <dgm:prSet phldrT="[Текст]" custT="1"/>
      <dgm:spPr/>
      <dgm:t>
        <a:bodyPr/>
        <a:lstStyle/>
        <a:p>
          <a:r>
            <a:rPr lang="ru-RU" sz="2200" dirty="0" smtClean="0">
              <a:solidFill>
                <a:schemeClr val="tx1"/>
              </a:solidFill>
            </a:rPr>
            <a:t>выбрать фирменное наименование. При этом индивидуальный коммерсант должен вести торговые сделки под собственной фамилией и именем;</a:t>
          </a:r>
          <a:endParaRPr lang="ru-RU" sz="2200" dirty="0">
            <a:solidFill>
              <a:schemeClr val="tx1"/>
            </a:solidFill>
          </a:endParaRPr>
        </a:p>
      </dgm:t>
    </dgm:pt>
    <dgm:pt modelId="{59E38702-F377-4559-BF09-D77495FA846F}" type="parTrans" cxnId="{CCB98474-B323-447D-B16E-D87837A14A35}">
      <dgm:prSet/>
      <dgm:spPr/>
      <dgm:t>
        <a:bodyPr/>
        <a:lstStyle/>
        <a:p>
          <a:endParaRPr lang="ru-RU" sz="2200"/>
        </a:p>
      </dgm:t>
    </dgm:pt>
    <dgm:pt modelId="{623221F7-C3C6-4847-B9CB-22DE09DB9EBF}" type="sibTrans" cxnId="{CCB98474-B323-447D-B16E-D87837A14A35}">
      <dgm:prSet/>
      <dgm:spPr/>
      <dgm:t>
        <a:bodyPr/>
        <a:lstStyle/>
        <a:p>
          <a:endParaRPr lang="ru-RU" sz="2200"/>
        </a:p>
      </dgm:t>
    </dgm:pt>
    <dgm:pt modelId="{06C07C94-1CAB-4E4C-9B4E-9A1D47DD8D33}">
      <dgm:prSet custT="1"/>
      <dgm:spPr/>
      <dgm:t>
        <a:bodyPr/>
        <a:lstStyle/>
        <a:p>
          <a:r>
            <a:rPr lang="ru-RU" sz="2200" smtClean="0"/>
            <a:t>пройти торговую регистрацию в реестре торговли и товариществ;</a:t>
          </a:r>
          <a:endParaRPr lang="ru-RU" sz="2200"/>
        </a:p>
      </dgm:t>
    </dgm:pt>
    <dgm:pt modelId="{3DE74E68-D86C-4A5E-AD31-DA46C97479D1}" type="parTrans" cxnId="{9DAD4C30-94CF-42DF-A656-8F4D05BC5736}">
      <dgm:prSet/>
      <dgm:spPr/>
      <dgm:t>
        <a:bodyPr/>
        <a:lstStyle/>
        <a:p>
          <a:endParaRPr lang="ru-RU" sz="2200"/>
        </a:p>
      </dgm:t>
    </dgm:pt>
    <dgm:pt modelId="{720F7A39-4ACE-49A4-9F48-F9442431A612}" type="sibTrans" cxnId="{9DAD4C30-94CF-42DF-A656-8F4D05BC5736}">
      <dgm:prSet/>
      <dgm:spPr/>
      <dgm:t>
        <a:bodyPr/>
        <a:lstStyle/>
        <a:p>
          <a:endParaRPr lang="ru-RU" sz="2200"/>
        </a:p>
      </dgm:t>
    </dgm:pt>
    <dgm:pt modelId="{DBD21C85-5F07-4016-A33F-C02E6C2F559B}">
      <dgm:prSet custT="1"/>
      <dgm:spPr/>
      <dgm:t>
        <a:bodyPr/>
        <a:lstStyle/>
        <a:p>
          <a:r>
            <a:rPr lang="ru-RU" sz="2200" smtClean="0"/>
            <a:t>вести торговые книги и деловую документацию (бухгалтерский учет).</a:t>
          </a:r>
          <a:endParaRPr lang="ru-RU" sz="2200"/>
        </a:p>
      </dgm:t>
    </dgm:pt>
    <dgm:pt modelId="{55EEA1F0-A5C1-478E-8CA8-C7691F1DD41D}" type="parTrans" cxnId="{805B106D-CB01-44AC-963D-C114337FE0FF}">
      <dgm:prSet/>
      <dgm:spPr/>
      <dgm:t>
        <a:bodyPr/>
        <a:lstStyle/>
        <a:p>
          <a:endParaRPr lang="ru-RU" sz="2200"/>
        </a:p>
      </dgm:t>
    </dgm:pt>
    <dgm:pt modelId="{3BEB4B4E-FA94-472F-84E1-4CA4A7757DDA}" type="sibTrans" cxnId="{805B106D-CB01-44AC-963D-C114337FE0FF}">
      <dgm:prSet/>
      <dgm:spPr/>
      <dgm:t>
        <a:bodyPr/>
        <a:lstStyle/>
        <a:p>
          <a:endParaRPr lang="ru-RU" sz="2200"/>
        </a:p>
      </dgm:t>
    </dgm:pt>
    <dgm:pt modelId="{D25D08BC-A045-4D32-9EF2-A58876221D7D}" type="pres">
      <dgm:prSet presAssocID="{DB99B7F8-CE5A-4E89-A0F4-11A3F2AEC60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00B6F08-E14E-47B6-A121-15F5A3F5D40C}" type="pres">
      <dgm:prSet presAssocID="{E2E9EF6F-217B-4F5E-989A-ACFF4E5E057D}" presName="parentLin" presStyleCnt="0"/>
      <dgm:spPr/>
    </dgm:pt>
    <dgm:pt modelId="{A2A8ABFE-632E-41F0-B09B-E31C56F61519}" type="pres">
      <dgm:prSet presAssocID="{E2E9EF6F-217B-4F5E-989A-ACFF4E5E057D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B4FC3286-7342-4EA2-8B47-1CBB7C679FE3}" type="pres">
      <dgm:prSet presAssocID="{E2E9EF6F-217B-4F5E-989A-ACFF4E5E057D}" presName="parentText" presStyleLbl="node1" presStyleIdx="0" presStyleCnt="3" custScaleX="12938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FAF441-3096-4D13-ABFC-5CAC85F9CDB0}" type="pres">
      <dgm:prSet presAssocID="{E2E9EF6F-217B-4F5E-989A-ACFF4E5E057D}" presName="negativeSpace" presStyleCnt="0"/>
      <dgm:spPr/>
    </dgm:pt>
    <dgm:pt modelId="{3611E106-5CE7-4F1E-A4D4-9D91B635E1A0}" type="pres">
      <dgm:prSet presAssocID="{E2E9EF6F-217B-4F5E-989A-ACFF4E5E057D}" presName="childText" presStyleLbl="conFgAcc1" presStyleIdx="0" presStyleCnt="3">
        <dgm:presLayoutVars>
          <dgm:bulletEnabled val="1"/>
        </dgm:presLayoutVars>
      </dgm:prSet>
      <dgm:spPr/>
    </dgm:pt>
    <dgm:pt modelId="{C33B67E9-FF9F-4426-BFCE-253405A5B4B3}" type="pres">
      <dgm:prSet presAssocID="{623221F7-C3C6-4847-B9CB-22DE09DB9EBF}" presName="spaceBetweenRectangles" presStyleCnt="0"/>
      <dgm:spPr/>
    </dgm:pt>
    <dgm:pt modelId="{41612103-EE72-4F0B-866A-47D33134685B}" type="pres">
      <dgm:prSet presAssocID="{06C07C94-1CAB-4E4C-9B4E-9A1D47DD8D33}" presName="parentLin" presStyleCnt="0"/>
      <dgm:spPr/>
    </dgm:pt>
    <dgm:pt modelId="{5D2B6458-4D0F-4C9C-B1B7-407F4CEAFB65}" type="pres">
      <dgm:prSet presAssocID="{06C07C94-1CAB-4E4C-9B4E-9A1D47DD8D33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7ABB5E07-0629-40BD-8AE6-8A7C616B0827}" type="pres">
      <dgm:prSet presAssocID="{06C07C94-1CAB-4E4C-9B4E-9A1D47DD8D33}" presName="parentText" presStyleLbl="node1" presStyleIdx="1" presStyleCnt="3" custScaleX="12938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B85703-8BEA-4A3E-AB2B-DFD75CC5C755}" type="pres">
      <dgm:prSet presAssocID="{06C07C94-1CAB-4E4C-9B4E-9A1D47DD8D33}" presName="negativeSpace" presStyleCnt="0"/>
      <dgm:spPr/>
    </dgm:pt>
    <dgm:pt modelId="{1921A457-0ADE-4F57-8C26-EE2782E43921}" type="pres">
      <dgm:prSet presAssocID="{06C07C94-1CAB-4E4C-9B4E-9A1D47DD8D33}" presName="childText" presStyleLbl="conFgAcc1" presStyleIdx="1" presStyleCnt="3">
        <dgm:presLayoutVars>
          <dgm:bulletEnabled val="1"/>
        </dgm:presLayoutVars>
      </dgm:prSet>
      <dgm:spPr/>
    </dgm:pt>
    <dgm:pt modelId="{A0F2ECD8-B89A-43E6-A3AF-BEE1E721CD4B}" type="pres">
      <dgm:prSet presAssocID="{720F7A39-4ACE-49A4-9F48-F9442431A612}" presName="spaceBetweenRectangles" presStyleCnt="0"/>
      <dgm:spPr/>
    </dgm:pt>
    <dgm:pt modelId="{97F6D110-6EBB-475F-A183-797BC051EF8C}" type="pres">
      <dgm:prSet presAssocID="{DBD21C85-5F07-4016-A33F-C02E6C2F559B}" presName="parentLin" presStyleCnt="0"/>
      <dgm:spPr/>
    </dgm:pt>
    <dgm:pt modelId="{E7491F9C-CE66-4C32-B4EB-2E9257F820EF}" type="pres">
      <dgm:prSet presAssocID="{DBD21C85-5F07-4016-A33F-C02E6C2F559B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A3BB82E0-2DC3-45EE-8533-EC12CE3F97B6}" type="pres">
      <dgm:prSet presAssocID="{DBD21C85-5F07-4016-A33F-C02E6C2F559B}" presName="parentText" presStyleLbl="node1" presStyleIdx="2" presStyleCnt="3" custScaleX="12938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E6031ED-DA19-47FC-A0CF-771E17C6B9F5}" type="pres">
      <dgm:prSet presAssocID="{DBD21C85-5F07-4016-A33F-C02E6C2F559B}" presName="negativeSpace" presStyleCnt="0"/>
      <dgm:spPr/>
    </dgm:pt>
    <dgm:pt modelId="{8DA7D390-A68B-431B-8F41-E2A94B2E6B76}" type="pres">
      <dgm:prSet presAssocID="{DBD21C85-5F07-4016-A33F-C02E6C2F559B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78CC2427-BC64-415F-8E3F-8DFE9BF08070}" type="presOf" srcId="{DBD21C85-5F07-4016-A33F-C02E6C2F559B}" destId="{A3BB82E0-2DC3-45EE-8533-EC12CE3F97B6}" srcOrd="1" destOrd="0" presId="urn:microsoft.com/office/officeart/2005/8/layout/list1#1"/>
    <dgm:cxn modelId="{CD0440A5-BC1D-4A86-8E78-92B0FA96E5D9}" type="presOf" srcId="{06C07C94-1CAB-4E4C-9B4E-9A1D47DD8D33}" destId="{5D2B6458-4D0F-4C9C-B1B7-407F4CEAFB65}" srcOrd="0" destOrd="0" presId="urn:microsoft.com/office/officeart/2005/8/layout/list1#1"/>
    <dgm:cxn modelId="{805B106D-CB01-44AC-963D-C114337FE0FF}" srcId="{DB99B7F8-CE5A-4E89-A0F4-11A3F2AEC60D}" destId="{DBD21C85-5F07-4016-A33F-C02E6C2F559B}" srcOrd="2" destOrd="0" parTransId="{55EEA1F0-A5C1-478E-8CA8-C7691F1DD41D}" sibTransId="{3BEB4B4E-FA94-472F-84E1-4CA4A7757DDA}"/>
    <dgm:cxn modelId="{9E924C5E-8753-4A29-833A-2C69451636E3}" type="presOf" srcId="{DB99B7F8-CE5A-4E89-A0F4-11A3F2AEC60D}" destId="{D25D08BC-A045-4D32-9EF2-A58876221D7D}" srcOrd="0" destOrd="0" presId="urn:microsoft.com/office/officeart/2005/8/layout/list1#1"/>
    <dgm:cxn modelId="{C1661301-AF1C-41A5-9DC7-37B0AA3A174D}" type="presOf" srcId="{E2E9EF6F-217B-4F5E-989A-ACFF4E5E057D}" destId="{B4FC3286-7342-4EA2-8B47-1CBB7C679FE3}" srcOrd="1" destOrd="0" presId="urn:microsoft.com/office/officeart/2005/8/layout/list1#1"/>
    <dgm:cxn modelId="{5D77AA4A-2B9E-4AF2-9773-7E5BDE81A6D1}" type="presOf" srcId="{06C07C94-1CAB-4E4C-9B4E-9A1D47DD8D33}" destId="{7ABB5E07-0629-40BD-8AE6-8A7C616B0827}" srcOrd="1" destOrd="0" presId="urn:microsoft.com/office/officeart/2005/8/layout/list1#1"/>
    <dgm:cxn modelId="{CCB98474-B323-447D-B16E-D87837A14A35}" srcId="{DB99B7F8-CE5A-4E89-A0F4-11A3F2AEC60D}" destId="{E2E9EF6F-217B-4F5E-989A-ACFF4E5E057D}" srcOrd="0" destOrd="0" parTransId="{59E38702-F377-4559-BF09-D77495FA846F}" sibTransId="{623221F7-C3C6-4847-B9CB-22DE09DB9EBF}"/>
    <dgm:cxn modelId="{5FA7B6A8-E389-4B9B-86C0-65D23170CBA1}" type="presOf" srcId="{E2E9EF6F-217B-4F5E-989A-ACFF4E5E057D}" destId="{A2A8ABFE-632E-41F0-B09B-E31C56F61519}" srcOrd="0" destOrd="0" presId="urn:microsoft.com/office/officeart/2005/8/layout/list1#1"/>
    <dgm:cxn modelId="{9DAD4C30-94CF-42DF-A656-8F4D05BC5736}" srcId="{DB99B7F8-CE5A-4E89-A0F4-11A3F2AEC60D}" destId="{06C07C94-1CAB-4E4C-9B4E-9A1D47DD8D33}" srcOrd="1" destOrd="0" parTransId="{3DE74E68-D86C-4A5E-AD31-DA46C97479D1}" sibTransId="{720F7A39-4ACE-49A4-9F48-F9442431A612}"/>
    <dgm:cxn modelId="{67C01A81-32EF-424A-9C81-6AAE422B3E25}" type="presOf" srcId="{DBD21C85-5F07-4016-A33F-C02E6C2F559B}" destId="{E7491F9C-CE66-4C32-B4EB-2E9257F820EF}" srcOrd="0" destOrd="0" presId="urn:microsoft.com/office/officeart/2005/8/layout/list1#1"/>
    <dgm:cxn modelId="{ADA522C1-7009-49F5-A725-FADDAF95A79D}" type="presParOf" srcId="{D25D08BC-A045-4D32-9EF2-A58876221D7D}" destId="{E00B6F08-E14E-47B6-A121-15F5A3F5D40C}" srcOrd="0" destOrd="0" presId="urn:microsoft.com/office/officeart/2005/8/layout/list1#1"/>
    <dgm:cxn modelId="{CC257DAA-2C13-417C-9C3B-ACF5405C07B6}" type="presParOf" srcId="{E00B6F08-E14E-47B6-A121-15F5A3F5D40C}" destId="{A2A8ABFE-632E-41F0-B09B-E31C56F61519}" srcOrd="0" destOrd="0" presId="urn:microsoft.com/office/officeart/2005/8/layout/list1#1"/>
    <dgm:cxn modelId="{97504713-EBC8-49E5-AEFB-5EE3557736F2}" type="presParOf" srcId="{E00B6F08-E14E-47B6-A121-15F5A3F5D40C}" destId="{B4FC3286-7342-4EA2-8B47-1CBB7C679FE3}" srcOrd="1" destOrd="0" presId="urn:microsoft.com/office/officeart/2005/8/layout/list1#1"/>
    <dgm:cxn modelId="{5056A61D-6A59-4579-96DF-27ABA50DA1F2}" type="presParOf" srcId="{D25D08BC-A045-4D32-9EF2-A58876221D7D}" destId="{33FAF441-3096-4D13-ABFC-5CAC85F9CDB0}" srcOrd="1" destOrd="0" presId="urn:microsoft.com/office/officeart/2005/8/layout/list1#1"/>
    <dgm:cxn modelId="{D43CA0C6-EA94-4C1F-A457-55187BABBE3A}" type="presParOf" srcId="{D25D08BC-A045-4D32-9EF2-A58876221D7D}" destId="{3611E106-5CE7-4F1E-A4D4-9D91B635E1A0}" srcOrd="2" destOrd="0" presId="urn:microsoft.com/office/officeart/2005/8/layout/list1#1"/>
    <dgm:cxn modelId="{BC9C2382-30AC-4171-A520-4568A9D780D0}" type="presParOf" srcId="{D25D08BC-A045-4D32-9EF2-A58876221D7D}" destId="{C33B67E9-FF9F-4426-BFCE-253405A5B4B3}" srcOrd="3" destOrd="0" presId="urn:microsoft.com/office/officeart/2005/8/layout/list1#1"/>
    <dgm:cxn modelId="{E29E268B-9EC9-4B6F-BF46-A322CD5CEA29}" type="presParOf" srcId="{D25D08BC-A045-4D32-9EF2-A58876221D7D}" destId="{41612103-EE72-4F0B-866A-47D33134685B}" srcOrd="4" destOrd="0" presId="urn:microsoft.com/office/officeart/2005/8/layout/list1#1"/>
    <dgm:cxn modelId="{02F4D7D6-533F-46AD-BFA1-D78A6E520820}" type="presParOf" srcId="{41612103-EE72-4F0B-866A-47D33134685B}" destId="{5D2B6458-4D0F-4C9C-B1B7-407F4CEAFB65}" srcOrd="0" destOrd="0" presId="urn:microsoft.com/office/officeart/2005/8/layout/list1#1"/>
    <dgm:cxn modelId="{A8A7D3C4-AA0D-40B0-8E6C-C2FC73DBDBA0}" type="presParOf" srcId="{41612103-EE72-4F0B-866A-47D33134685B}" destId="{7ABB5E07-0629-40BD-8AE6-8A7C616B0827}" srcOrd="1" destOrd="0" presId="urn:microsoft.com/office/officeart/2005/8/layout/list1#1"/>
    <dgm:cxn modelId="{66470B57-60E5-4F25-B3FA-F4242FCBDC11}" type="presParOf" srcId="{D25D08BC-A045-4D32-9EF2-A58876221D7D}" destId="{2BB85703-8BEA-4A3E-AB2B-DFD75CC5C755}" srcOrd="5" destOrd="0" presId="urn:microsoft.com/office/officeart/2005/8/layout/list1#1"/>
    <dgm:cxn modelId="{E32A8FAC-9723-473D-90BE-1F431F07B520}" type="presParOf" srcId="{D25D08BC-A045-4D32-9EF2-A58876221D7D}" destId="{1921A457-0ADE-4F57-8C26-EE2782E43921}" srcOrd="6" destOrd="0" presId="urn:microsoft.com/office/officeart/2005/8/layout/list1#1"/>
    <dgm:cxn modelId="{311C3110-FD06-4A6C-8663-A0971EEB3021}" type="presParOf" srcId="{D25D08BC-A045-4D32-9EF2-A58876221D7D}" destId="{A0F2ECD8-B89A-43E6-A3AF-BEE1E721CD4B}" srcOrd="7" destOrd="0" presId="urn:microsoft.com/office/officeart/2005/8/layout/list1#1"/>
    <dgm:cxn modelId="{5B6C5181-CAD9-40C9-8ADD-3BB7F06E16E0}" type="presParOf" srcId="{D25D08BC-A045-4D32-9EF2-A58876221D7D}" destId="{97F6D110-6EBB-475F-A183-797BC051EF8C}" srcOrd="8" destOrd="0" presId="urn:microsoft.com/office/officeart/2005/8/layout/list1#1"/>
    <dgm:cxn modelId="{71B922F0-1A35-48D6-A131-EFCEA89B61EF}" type="presParOf" srcId="{97F6D110-6EBB-475F-A183-797BC051EF8C}" destId="{E7491F9C-CE66-4C32-B4EB-2E9257F820EF}" srcOrd="0" destOrd="0" presId="urn:microsoft.com/office/officeart/2005/8/layout/list1#1"/>
    <dgm:cxn modelId="{5B977557-CBB6-46D3-BD64-B59F9400927B}" type="presParOf" srcId="{97F6D110-6EBB-475F-A183-797BC051EF8C}" destId="{A3BB82E0-2DC3-45EE-8533-EC12CE3F97B6}" srcOrd="1" destOrd="0" presId="urn:microsoft.com/office/officeart/2005/8/layout/list1#1"/>
    <dgm:cxn modelId="{14489D86-6C5B-48AA-A35A-D9F911A56E23}" type="presParOf" srcId="{D25D08BC-A045-4D32-9EF2-A58876221D7D}" destId="{0E6031ED-DA19-47FC-A0CF-771E17C6B9F5}" srcOrd="9" destOrd="0" presId="urn:microsoft.com/office/officeart/2005/8/layout/list1#1"/>
    <dgm:cxn modelId="{7F5D0AF6-79DC-4F23-B731-C823D13B1164}" type="presParOf" srcId="{D25D08BC-A045-4D32-9EF2-A58876221D7D}" destId="{8DA7D390-A68B-431B-8F41-E2A94B2E6B76}" srcOrd="10" destOrd="0" presId="urn:microsoft.com/office/officeart/2005/8/layout/list1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8BCCCF1-8A61-4A0B-8475-E82E415EABCA}" type="doc">
      <dgm:prSet loTypeId="urn:microsoft.com/office/officeart/2005/8/layout/hList1" loCatId="list" qsTypeId="urn:microsoft.com/office/officeart/2005/8/quickstyle/simple1#4" qsCatId="simple" csTypeId="urn:microsoft.com/office/officeart/2005/8/colors/colorful5#1" csCatId="colorful" phldr="1"/>
      <dgm:spPr/>
      <dgm:t>
        <a:bodyPr/>
        <a:lstStyle/>
        <a:p>
          <a:endParaRPr lang="ru-RU"/>
        </a:p>
      </dgm:t>
    </dgm:pt>
    <dgm:pt modelId="{E41D17D5-BCF8-4062-8B23-6AD822C6ED7D}">
      <dgm:prSet phldrT="[Текст]"/>
      <dgm:spPr/>
      <dgm:t>
        <a:bodyPr/>
        <a:lstStyle/>
        <a:p>
          <a:r>
            <a:rPr lang="ru-RU" dirty="0" smtClean="0"/>
            <a:t>Страны романо-германской системы права (Франция, Германия, Бельгия, Испания, ряд латиноамериканских государств и др.)</a:t>
          </a:r>
          <a:endParaRPr lang="ru-RU" dirty="0"/>
        </a:p>
      </dgm:t>
    </dgm:pt>
    <dgm:pt modelId="{363C9D05-D759-4A75-B027-53B08549A040}" type="parTrans" cxnId="{A1F58519-BCB1-4183-90C2-56B2D6DECFE0}">
      <dgm:prSet/>
      <dgm:spPr/>
      <dgm:t>
        <a:bodyPr/>
        <a:lstStyle/>
        <a:p>
          <a:endParaRPr lang="ru-RU"/>
        </a:p>
      </dgm:t>
    </dgm:pt>
    <dgm:pt modelId="{B6DB59C9-EBAC-4A59-B168-0C6509BEDCB0}" type="sibTrans" cxnId="{A1F58519-BCB1-4183-90C2-56B2D6DECFE0}">
      <dgm:prSet/>
      <dgm:spPr/>
      <dgm:t>
        <a:bodyPr/>
        <a:lstStyle/>
        <a:p>
          <a:endParaRPr lang="ru-RU"/>
        </a:p>
      </dgm:t>
    </dgm:pt>
    <dgm:pt modelId="{32175A6F-F156-4111-8FEC-797E5E395626}">
      <dgm:prSet phldrT="[Текст]"/>
      <dgm:spPr/>
      <dgm:t>
        <a:bodyPr/>
        <a:lstStyle/>
        <a:p>
          <a:r>
            <a:rPr lang="ru-RU" dirty="0" smtClean="0"/>
            <a:t>существует разница в регламентации деятельности коммерсантов и не коммерсантов</a:t>
          </a:r>
          <a:endParaRPr lang="ru-RU" dirty="0"/>
        </a:p>
      </dgm:t>
    </dgm:pt>
    <dgm:pt modelId="{4DD8B322-115C-419E-B890-8410D29725C0}" type="parTrans" cxnId="{FAE9C436-44D4-43A1-B340-9811934F8D06}">
      <dgm:prSet/>
      <dgm:spPr/>
      <dgm:t>
        <a:bodyPr/>
        <a:lstStyle/>
        <a:p>
          <a:endParaRPr lang="ru-RU"/>
        </a:p>
      </dgm:t>
    </dgm:pt>
    <dgm:pt modelId="{68E5F360-9987-4F45-805A-907E2EF1959D}" type="sibTrans" cxnId="{FAE9C436-44D4-43A1-B340-9811934F8D06}">
      <dgm:prSet/>
      <dgm:spPr/>
      <dgm:t>
        <a:bodyPr/>
        <a:lstStyle/>
        <a:p>
          <a:endParaRPr lang="ru-RU"/>
        </a:p>
      </dgm:t>
    </dgm:pt>
    <dgm:pt modelId="{7F7C2CB5-D75F-4D57-AEB8-88DBA0E6B01D}">
      <dgm:prSet phldrT="[Текст]"/>
      <dgm:spPr/>
      <dgm:t>
        <a:bodyPr/>
        <a:lstStyle/>
        <a:p>
          <a:r>
            <a:rPr lang="ru-RU" dirty="0" smtClean="0"/>
            <a:t>Страны единой системы частного права (странах англо-американской системы права, Италии, Нидерландах, Швейцарии и др.) </a:t>
          </a:r>
          <a:endParaRPr lang="ru-RU" dirty="0"/>
        </a:p>
      </dgm:t>
    </dgm:pt>
    <dgm:pt modelId="{F478CB7A-463A-44EC-9280-3A7EF1ADA2DC}" type="parTrans" cxnId="{A36E20DF-1153-4CC7-82E0-F73F826FD2C2}">
      <dgm:prSet/>
      <dgm:spPr/>
      <dgm:t>
        <a:bodyPr/>
        <a:lstStyle/>
        <a:p>
          <a:endParaRPr lang="ru-RU"/>
        </a:p>
      </dgm:t>
    </dgm:pt>
    <dgm:pt modelId="{EF0A382B-CD23-42C4-93BD-590615AECECC}" type="sibTrans" cxnId="{A36E20DF-1153-4CC7-82E0-F73F826FD2C2}">
      <dgm:prSet/>
      <dgm:spPr/>
      <dgm:t>
        <a:bodyPr/>
        <a:lstStyle/>
        <a:p>
          <a:endParaRPr lang="ru-RU"/>
        </a:p>
      </dgm:t>
    </dgm:pt>
    <dgm:pt modelId="{E0AA2336-A578-4C22-9F47-2BE6004FE3B3}">
      <dgm:prSet phldrT="[Текст]"/>
      <dgm:spPr/>
      <dgm:t>
        <a:bodyPr/>
        <a:lstStyle/>
        <a:p>
          <a:r>
            <a:rPr lang="ru-RU" dirty="0" smtClean="0"/>
            <a:t>формально-юридического понятия коммерсанта и торгового соглашения нет</a:t>
          </a:r>
          <a:endParaRPr lang="ru-RU" dirty="0"/>
        </a:p>
      </dgm:t>
    </dgm:pt>
    <dgm:pt modelId="{88DA30B9-776F-47F5-80F1-507CDBF521C4}" type="parTrans" cxnId="{7CEFBCD7-76E3-4964-8FEC-D4EE601A85CB}">
      <dgm:prSet/>
      <dgm:spPr/>
      <dgm:t>
        <a:bodyPr/>
        <a:lstStyle/>
        <a:p>
          <a:endParaRPr lang="ru-RU"/>
        </a:p>
      </dgm:t>
    </dgm:pt>
    <dgm:pt modelId="{9A201556-6571-4FD5-9F99-C1E7B8EDA6CB}" type="sibTrans" cxnId="{7CEFBCD7-76E3-4964-8FEC-D4EE601A85CB}">
      <dgm:prSet/>
      <dgm:spPr/>
      <dgm:t>
        <a:bodyPr/>
        <a:lstStyle/>
        <a:p>
          <a:endParaRPr lang="ru-RU"/>
        </a:p>
      </dgm:t>
    </dgm:pt>
    <dgm:pt modelId="{14AC3945-48D3-4F7D-868D-D07C81F5A450}" type="pres">
      <dgm:prSet presAssocID="{18BCCCF1-8A61-4A0B-8475-E82E415EABC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8961518-AE95-4759-9D01-291F13412333}" type="pres">
      <dgm:prSet presAssocID="{E41D17D5-BCF8-4062-8B23-6AD822C6ED7D}" presName="composite" presStyleCnt="0"/>
      <dgm:spPr/>
    </dgm:pt>
    <dgm:pt modelId="{31AC48E5-B35A-47C6-906A-D6FEF57DAF17}" type="pres">
      <dgm:prSet presAssocID="{E41D17D5-BCF8-4062-8B23-6AD822C6ED7D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C631F9-018C-423F-B0E8-262FF96D8B53}" type="pres">
      <dgm:prSet presAssocID="{E41D17D5-BCF8-4062-8B23-6AD822C6ED7D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579214-EBCA-40E7-B0BE-CC86EEF2DA4C}" type="pres">
      <dgm:prSet presAssocID="{B6DB59C9-EBAC-4A59-B168-0C6509BEDCB0}" presName="space" presStyleCnt="0"/>
      <dgm:spPr/>
    </dgm:pt>
    <dgm:pt modelId="{646C8F67-032C-4695-9951-1A048D5EF54B}" type="pres">
      <dgm:prSet presAssocID="{7F7C2CB5-D75F-4D57-AEB8-88DBA0E6B01D}" presName="composite" presStyleCnt="0"/>
      <dgm:spPr/>
    </dgm:pt>
    <dgm:pt modelId="{7FDC9FFC-B45B-46BF-AF14-CD5F3D28435C}" type="pres">
      <dgm:prSet presAssocID="{7F7C2CB5-D75F-4D57-AEB8-88DBA0E6B01D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129C7A-7C9D-40FE-B76B-B3850B1C55E1}" type="pres">
      <dgm:prSet presAssocID="{7F7C2CB5-D75F-4D57-AEB8-88DBA0E6B01D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F5F7C26-E408-46E0-8C44-CB761B7AD2D4}" type="presOf" srcId="{32175A6F-F156-4111-8FEC-797E5E395626}" destId="{BFC631F9-018C-423F-B0E8-262FF96D8B53}" srcOrd="0" destOrd="0" presId="urn:microsoft.com/office/officeart/2005/8/layout/hList1"/>
    <dgm:cxn modelId="{92665456-4AF3-4599-A239-AA7EA97EE613}" type="presOf" srcId="{7F7C2CB5-D75F-4D57-AEB8-88DBA0E6B01D}" destId="{7FDC9FFC-B45B-46BF-AF14-CD5F3D28435C}" srcOrd="0" destOrd="0" presId="urn:microsoft.com/office/officeart/2005/8/layout/hList1"/>
    <dgm:cxn modelId="{EEECD917-B070-428B-9872-EA9706BFB55C}" type="presOf" srcId="{18BCCCF1-8A61-4A0B-8475-E82E415EABCA}" destId="{14AC3945-48D3-4F7D-868D-D07C81F5A450}" srcOrd="0" destOrd="0" presId="urn:microsoft.com/office/officeart/2005/8/layout/hList1"/>
    <dgm:cxn modelId="{A36E20DF-1153-4CC7-82E0-F73F826FD2C2}" srcId="{18BCCCF1-8A61-4A0B-8475-E82E415EABCA}" destId="{7F7C2CB5-D75F-4D57-AEB8-88DBA0E6B01D}" srcOrd="1" destOrd="0" parTransId="{F478CB7A-463A-44EC-9280-3A7EF1ADA2DC}" sibTransId="{EF0A382B-CD23-42C4-93BD-590615AECECC}"/>
    <dgm:cxn modelId="{A1F58519-BCB1-4183-90C2-56B2D6DECFE0}" srcId="{18BCCCF1-8A61-4A0B-8475-E82E415EABCA}" destId="{E41D17D5-BCF8-4062-8B23-6AD822C6ED7D}" srcOrd="0" destOrd="0" parTransId="{363C9D05-D759-4A75-B027-53B08549A040}" sibTransId="{B6DB59C9-EBAC-4A59-B168-0C6509BEDCB0}"/>
    <dgm:cxn modelId="{DDE4CD8B-0FF5-40CB-9924-95B6DF5C7F50}" type="presOf" srcId="{E41D17D5-BCF8-4062-8B23-6AD822C6ED7D}" destId="{31AC48E5-B35A-47C6-906A-D6FEF57DAF17}" srcOrd="0" destOrd="0" presId="urn:microsoft.com/office/officeart/2005/8/layout/hList1"/>
    <dgm:cxn modelId="{FAE9C436-44D4-43A1-B340-9811934F8D06}" srcId="{E41D17D5-BCF8-4062-8B23-6AD822C6ED7D}" destId="{32175A6F-F156-4111-8FEC-797E5E395626}" srcOrd="0" destOrd="0" parTransId="{4DD8B322-115C-419E-B890-8410D29725C0}" sibTransId="{68E5F360-9987-4F45-805A-907E2EF1959D}"/>
    <dgm:cxn modelId="{7CEFBCD7-76E3-4964-8FEC-D4EE601A85CB}" srcId="{7F7C2CB5-D75F-4D57-AEB8-88DBA0E6B01D}" destId="{E0AA2336-A578-4C22-9F47-2BE6004FE3B3}" srcOrd="0" destOrd="0" parTransId="{88DA30B9-776F-47F5-80F1-507CDBF521C4}" sibTransId="{9A201556-6571-4FD5-9F99-C1E7B8EDA6CB}"/>
    <dgm:cxn modelId="{619E97DC-E225-451E-BC39-0875176EAA2D}" type="presOf" srcId="{E0AA2336-A578-4C22-9F47-2BE6004FE3B3}" destId="{1F129C7A-7C9D-40FE-B76B-B3850B1C55E1}" srcOrd="0" destOrd="0" presId="urn:microsoft.com/office/officeart/2005/8/layout/hList1"/>
    <dgm:cxn modelId="{6CC90428-279E-4944-8B09-1DD6132421FB}" type="presParOf" srcId="{14AC3945-48D3-4F7D-868D-D07C81F5A450}" destId="{B8961518-AE95-4759-9D01-291F13412333}" srcOrd="0" destOrd="0" presId="urn:microsoft.com/office/officeart/2005/8/layout/hList1"/>
    <dgm:cxn modelId="{8E214849-3774-4EF2-87A1-0EF4C63608BF}" type="presParOf" srcId="{B8961518-AE95-4759-9D01-291F13412333}" destId="{31AC48E5-B35A-47C6-906A-D6FEF57DAF17}" srcOrd="0" destOrd="0" presId="urn:microsoft.com/office/officeart/2005/8/layout/hList1"/>
    <dgm:cxn modelId="{A6D66029-D13B-47FE-B043-46550674B5E2}" type="presParOf" srcId="{B8961518-AE95-4759-9D01-291F13412333}" destId="{BFC631F9-018C-423F-B0E8-262FF96D8B53}" srcOrd="1" destOrd="0" presId="urn:microsoft.com/office/officeart/2005/8/layout/hList1"/>
    <dgm:cxn modelId="{F85B2375-0986-4391-B5A3-480210C25384}" type="presParOf" srcId="{14AC3945-48D3-4F7D-868D-D07C81F5A450}" destId="{4E579214-EBCA-40E7-B0BE-CC86EEF2DA4C}" srcOrd="1" destOrd="0" presId="urn:microsoft.com/office/officeart/2005/8/layout/hList1"/>
    <dgm:cxn modelId="{28B7345F-BA22-488B-8471-88D734FAF0AD}" type="presParOf" srcId="{14AC3945-48D3-4F7D-868D-D07C81F5A450}" destId="{646C8F67-032C-4695-9951-1A048D5EF54B}" srcOrd="2" destOrd="0" presId="urn:microsoft.com/office/officeart/2005/8/layout/hList1"/>
    <dgm:cxn modelId="{E9C6D4E7-BE06-422C-9FAF-503C68F23231}" type="presParOf" srcId="{646C8F67-032C-4695-9951-1A048D5EF54B}" destId="{7FDC9FFC-B45B-46BF-AF14-CD5F3D28435C}" srcOrd="0" destOrd="0" presId="urn:microsoft.com/office/officeart/2005/8/layout/hList1"/>
    <dgm:cxn modelId="{C7F4D3B4-279A-4B4E-AAF4-569F007C500A}" type="presParOf" srcId="{646C8F67-032C-4695-9951-1A048D5EF54B}" destId="{1F129C7A-7C9D-40FE-B76B-B3850B1C55E1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929AFDC-329D-4CB3-8091-F2A4CD984C8B}" type="doc">
      <dgm:prSet loTypeId="urn:microsoft.com/office/officeart/2005/8/layout/default#1" loCatId="list" qsTypeId="urn:microsoft.com/office/officeart/2005/8/quickstyle/simple5#1" qsCatId="simple" csTypeId="urn:microsoft.com/office/officeart/2005/8/colors/colorful3#2" csCatId="colorful" phldr="1"/>
      <dgm:spPr/>
      <dgm:t>
        <a:bodyPr/>
        <a:lstStyle/>
        <a:p>
          <a:endParaRPr lang="ru-RU"/>
        </a:p>
      </dgm:t>
    </dgm:pt>
    <dgm:pt modelId="{3FF8C465-3ECC-4CC8-92D2-15E2B7899F80}">
      <dgm:prSet phldrT="[Текст]"/>
      <dgm:spPr/>
      <dgm:t>
        <a:bodyPr/>
        <a:lstStyle/>
        <a:p>
          <a:r>
            <a:rPr lang="ru-RU" smtClean="0"/>
            <a:t>купцом является тот, кто совершает в виде промысла торговые сделки; товаром называется объект торговых сделок; </a:t>
          </a:r>
          <a:endParaRPr lang="ru-RU"/>
        </a:p>
      </dgm:t>
    </dgm:pt>
    <dgm:pt modelId="{00C8E90A-71D0-4172-9589-C5E682860266}" type="parTrans" cxnId="{BA3436B9-5F03-40AD-8073-08EDDA765ECD}">
      <dgm:prSet/>
      <dgm:spPr/>
      <dgm:t>
        <a:bodyPr/>
        <a:lstStyle/>
        <a:p>
          <a:endParaRPr lang="ru-RU"/>
        </a:p>
      </dgm:t>
    </dgm:pt>
    <dgm:pt modelId="{B949A8BB-6723-4D5B-9FA9-1FC86C81ED6D}" type="sibTrans" cxnId="{BA3436B9-5F03-40AD-8073-08EDDA765ECD}">
      <dgm:prSet/>
      <dgm:spPr/>
      <dgm:t>
        <a:bodyPr/>
        <a:lstStyle/>
        <a:p>
          <a:endParaRPr lang="ru-RU"/>
        </a:p>
      </dgm:t>
    </dgm:pt>
    <dgm:pt modelId="{426D47BA-A308-44B3-B676-2B886A62B058}">
      <dgm:prSet/>
      <dgm:spPr/>
      <dgm:t>
        <a:bodyPr/>
        <a:lstStyle/>
        <a:p>
          <a:r>
            <a:rPr lang="ru-RU" smtClean="0"/>
            <a:t>коммерческому суду подлежат споры, возникающие из торговых сделок; </a:t>
          </a:r>
          <a:endParaRPr lang="ru-RU"/>
        </a:p>
      </dgm:t>
    </dgm:pt>
    <dgm:pt modelId="{06F83188-2ED6-4087-9F91-F3DA86D3057B}" type="parTrans" cxnId="{D6B9BEDE-B6A6-4D16-B2D7-8DFD4A5527D9}">
      <dgm:prSet/>
      <dgm:spPr/>
      <dgm:t>
        <a:bodyPr/>
        <a:lstStyle/>
        <a:p>
          <a:endParaRPr lang="ru-RU"/>
        </a:p>
      </dgm:t>
    </dgm:pt>
    <dgm:pt modelId="{4BDD00B6-616C-489C-9536-8CC183D1733F}" type="sibTrans" cxnId="{D6B9BEDE-B6A6-4D16-B2D7-8DFD4A5527D9}">
      <dgm:prSet/>
      <dgm:spPr/>
      <dgm:t>
        <a:bodyPr/>
        <a:lstStyle/>
        <a:p>
          <a:endParaRPr lang="ru-RU"/>
        </a:p>
      </dgm:t>
    </dgm:pt>
    <dgm:pt modelId="{1C520F54-E564-44C7-9B2A-D38304FC3BB0}">
      <dgm:prSet/>
      <dgm:spPr/>
      <dgm:t>
        <a:bodyPr/>
        <a:lstStyle/>
        <a:p>
          <a:r>
            <a:rPr lang="ru-RU" smtClean="0"/>
            <a:t>объем применений особых исключительных норм торгового права обусловливается теми же торговыми сделками.</a:t>
          </a:r>
          <a:endParaRPr lang="ru-RU"/>
        </a:p>
      </dgm:t>
    </dgm:pt>
    <dgm:pt modelId="{C132C70A-3060-49F3-BEBC-3C0AF74BF3C9}" type="parTrans" cxnId="{3DACBE0E-4933-4FB8-AFD7-EBA39767D0E3}">
      <dgm:prSet/>
      <dgm:spPr/>
      <dgm:t>
        <a:bodyPr/>
        <a:lstStyle/>
        <a:p>
          <a:endParaRPr lang="ru-RU"/>
        </a:p>
      </dgm:t>
    </dgm:pt>
    <dgm:pt modelId="{029F4C6C-59F9-42BF-AB86-59CCAC6C4B25}" type="sibTrans" cxnId="{3DACBE0E-4933-4FB8-AFD7-EBA39767D0E3}">
      <dgm:prSet/>
      <dgm:spPr/>
      <dgm:t>
        <a:bodyPr/>
        <a:lstStyle/>
        <a:p>
          <a:endParaRPr lang="ru-RU"/>
        </a:p>
      </dgm:t>
    </dgm:pt>
    <dgm:pt modelId="{948A9893-DC3A-4608-8513-8621A89F0C67}" type="pres">
      <dgm:prSet presAssocID="{2929AFDC-329D-4CB3-8091-F2A4CD984C8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A8A9BC9-954F-44A8-A6A9-B1D4A2AC9D32}" type="pres">
      <dgm:prSet presAssocID="{3FF8C465-3ECC-4CC8-92D2-15E2B7899F80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42B1D1-8BB5-4029-8CA9-C205130DF2D3}" type="pres">
      <dgm:prSet presAssocID="{B949A8BB-6723-4D5B-9FA9-1FC86C81ED6D}" presName="sibTrans" presStyleCnt="0"/>
      <dgm:spPr/>
    </dgm:pt>
    <dgm:pt modelId="{4D3CEE2B-8740-4E3B-B9A6-77B0AE2B3989}" type="pres">
      <dgm:prSet presAssocID="{426D47BA-A308-44B3-B676-2B886A62B058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F820264-FC40-4ECB-8F49-C0E316B663C6}" type="pres">
      <dgm:prSet presAssocID="{4BDD00B6-616C-489C-9536-8CC183D1733F}" presName="sibTrans" presStyleCnt="0"/>
      <dgm:spPr/>
    </dgm:pt>
    <dgm:pt modelId="{A44BC80F-2AC3-457D-970D-6DC186C29C6D}" type="pres">
      <dgm:prSet presAssocID="{1C520F54-E564-44C7-9B2A-D38304FC3BB0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8099C01-4D8D-4539-AA85-8B634D36F50A}" type="presOf" srcId="{1C520F54-E564-44C7-9B2A-D38304FC3BB0}" destId="{A44BC80F-2AC3-457D-970D-6DC186C29C6D}" srcOrd="0" destOrd="0" presId="urn:microsoft.com/office/officeart/2005/8/layout/default#1"/>
    <dgm:cxn modelId="{D6B9BEDE-B6A6-4D16-B2D7-8DFD4A5527D9}" srcId="{2929AFDC-329D-4CB3-8091-F2A4CD984C8B}" destId="{426D47BA-A308-44B3-B676-2B886A62B058}" srcOrd="1" destOrd="0" parTransId="{06F83188-2ED6-4087-9F91-F3DA86D3057B}" sibTransId="{4BDD00B6-616C-489C-9536-8CC183D1733F}"/>
    <dgm:cxn modelId="{51B45D7D-9253-4AC6-80FE-40847CC592C9}" type="presOf" srcId="{2929AFDC-329D-4CB3-8091-F2A4CD984C8B}" destId="{948A9893-DC3A-4608-8513-8621A89F0C67}" srcOrd="0" destOrd="0" presId="urn:microsoft.com/office/officeart/2005/8/layout/default#1"/>
    <dgm:cxn modelId="{0E2EB714-DAD8-4F30-BC81-691285CE681B}" type="presOf" srcId="{3FF8C465-3ECC-4CC8-92D2-15E2B7899F80}" destId="{DA8A9BC9-954F-44A8-A6A9-B1D4A2AC9D32}" srcOrd="0" destOrd="0" presId="urn:microsoft.com/office/officeart/2005/8/layout/default#1"/>
    <dgm:cxn modelId="{3DACBE0E-4933-4FB8-AFD7-EBA39767D0E3}" srcId="{2929AFDC-329D-4CB3-8091-F2A4CD984C8B}" destId="{1C520F54-E564-44C7-9B2A-D38304FC3BB0}" srcOrd="2" destOrd="0" parTransId="{C132C70A-3060-49F3-BEBC-3C0AF74BF3C9}" sibTransId="{029F4C6C-59F9-42BF-AB86-59CCAC6C4B25}"/>
    <dgm:cxn modelId="{27EB7F34-484D-4FE2-9917-442BD69DF129}" type="presOf" srcId="{426D47BA-A308-44B3-B676-2B886A62B058}" destId="{4D3CEE2B-8740-4E3B-B9A6-77B0AE2B3989}" srcOrd="0" destOrd="0" presId="urn:microsoft.com/office/officeart/2005/8/layout/default#1"/>
    <dgm:cxn modelId="{BA3436B9-5F03-40AD-8073-08EDDA765ECD}" srcId="{2929AFDC-329D-4CB3-8091-F2A4CD984C8B}" destId="{3FF8C465-3ECC-4CC8-92D2-15E2B7899F80}" srcOrd="0" destOrd="0" parTransId="{00C8E90A-71D0-4172-9589-C5E682860266}" sibTransId="{B949A8BB-6723-4D5B-9FA9-1FC86C81ED6D}"/>
    <dgm:cxn modelId="{4D9C4656-1C05-469A-B4D6-5F7D795FFE9B}" type="presParOf" srcId="{948A9893-DC3A-4608-8513-8621A89F0C67}" destId="{DA8A9BC9-954F-44A8-A6A9-B1D4A2AC9D32}" srcOrd="0" destOrd="0" presId="urn:microsoft.com/office/officeart/2005/8/layout/default#1"/>
    <dgm:cxn modelId="{633601BA-69DB-4BB5-A2EE-C2D9614F0280}" type="presParOf" srcId="{948A9893-DC3A-4608-8513-8621A89F0C67}" destId="{1C42B1D1-8BB5-4029-8CA9-C205130DF2D3}" srcOrd="1" destOrd="0" presId="urn:microsoft.com/office/officeart/2005/8/layout/default#1"/>
    <dgm:cxn modelId="{5A4C8C7B-D72F-4E73-A86C-86B8D4815178}" type="presParOf" srcId="{948A9893-DC3A-4608-8513-8621A89F0C67}" destId="{4D3CEE2B-8740-4E3B-B9A6-77B0AE2B3989}" srcOrd="2" destOrd="0" presId="urn:microsoft.com/office/officeart/2005/8/layout/default#1"/>
    <dgm:cxn modelId="{FC618FD0-652C-4D07-9B11-CF3FA1DD4676}" type="presParOf" srcId="{948A9893-DC3A-4608-8513-8621A89F0C67}" destId="{4F820264-FC40-4ECB-8F49-C0E316B663C6}" srcOrd="3" destOrd="0" presId="urn:microsoft.com/office/officeart/2005/8/layout/default#1"/>
    <dgm:cxn modelId="{B7D7DE9F-7CEA-435E-BA51-76535250D83F}" type="presParOf" srcId="{948A9893-DC3A-4608-8513-8621A89F0C67}" destId="{A44BC80F-2AC3-457D-970D-6DC186C29C6D}" srcOrd="4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03B55C0-5A16-44A2-A641-790228B6CF7B}" type="doc">
      <dgm:prSet loTypeId="urn:microsoft.com/office/officeart/2005/8/layout/radial4#1" loCatId="relationship" qsTypeId="urn:microsoft.com/office/officeart/2005/8/quickstyle/simple1#5" qsCatId="simple" csTypeId="urn:microsoft.com/office/officeart/2005/8/colors/colorful2#2" csCatId="colorful" phldr="1"/>
      <dgm:spPr/>
      <dgm:t>
        <a:bodyPr/>
        <a:lstStyle/>
        <a:p>
          <a:endParaRPr lang="ru-RU"/>
        </a:p>
      </dgm:t>
    </dgm:pt>
    <dgm:pt modelId="{6CF57EEB-BD55-46E9-98D3-1677890FF807}">
      <dgm:prSet phldrT="[Текст]"/>
      <dgm:spPr/>
      <dgm:t>
        <a:bodyPr/>
        <a:lstStyle/>
        <a:p>
          <a:r>
            <a:rPr lang="ru-RU" noProof="0" dirty="0" smtClean="0"/>
            <a:t>Торговая сделка</a:t>
          </a:r>
          <a:endParaRPr lang="ru-RU" noProof="0" dirty="0"/>
        </a:p>
      </dgm:t>
    </dgm:pt>
    <dgm:pt modelId="{D3A991FC-3096-4820-8398-B6FB6EDFB2D8}" type="parTrans" cxnId="{3ECEB557-65DB-416E-9283-26CE985D7B2A}">
      <dgm:prSet/>
      <dgm:spPr/>
      <dgm:t>
        <a:bodyPr/>
        <a:lstStyle/>
        <a:p>
          <a:endParaRPr lang="ru-RU" noProof="0"/>
        </a:p>
      </dgm:t>
    </dgm:pt>
    <dgm:pt modelId="{485E47D3-5222-4963-B062-886883D8A3A9}" type="sibTrans" cxnId="{3ECEB557-65DB-416E-9283-26CE985D7B2A}">
      <dgm:prSet/>
      <dgm:spPr/>
      <dgm:t>
        <a:bodyPr/>
        <a:lstStyle/>
        <a:p>
          <a:endParaRPr lang="ru-RU" noProof="0"/>
        </a:p>
      </dgm:t>
    </dgm:pt>
    <dgm:pt modelId="{211209E2-E85C-4B0F-83CB-B615CA5C6325}">
      <dgm:prSet phldrT="[Текст]"/>
      <dgm:spPr/>
      <dgm:t>
        <a:bodyPr/>
        <a:lstStyle/>
        <a:p>
          <a:r>
            <a:rPr lang="ru-RU" noProof="0" dirty="0" smtClean="0"/>
            <a:t>Отличие торговых сделок от общегражданских основывается не на особенности их юридической природы, а только на цели, которой они служат. </a:t>
          </a:r>
          <a:endParaRPr lang="ru-RU" noProof="0" dirty="0"/>
        </a:p>
      </dgm:t>
    </dgm:pt>
    <dgm:pt modelId="{8F02D660-3B18-4898-8EC4-7B427A721C3E}" type="parTrans" cxnId="{E35FA682-8D4F-47F7-AD27-D3651914018F}">
      <dgm:prSet/>
      <dgm:spPr/>
      <dgm:t>
        <a:bodyPr/>
        <a:lstStyle/>
        <a:p>
          <a:endParaRPr lang="ru-RU" noProof="0"/>
        </a:p>
      </dgm:t>
    </dgm:pt>
    <dgm:pt modelId="{D321A7AA-0C8D-4C78-9473-48D25010EBB1}" type="sibTrans" cxnId="{E35FA682-8D4F-47F7-AD27-D3651914018F}">
      <dgm:prSet/>
      <dgm:spPr/>
      <dgm:t>
        <a:bodyPr/>
        <a:lstStyle/>
        <a:p>
          <a:endParaRPr lang="ru-RU" noProof="0"/>
        </a:p>
      </dgm:t>
    </dgm:pt>
    <dgm:pt modelId="{1233C335-96AB-48D1-BE41-D22CB257A30E}">
      <dgm:prSet/>
      <dgm:spPr/>
      <dgm:t>
        <a:bodyPr/>
        <a:lstStyle/>
        <a:p>
          <a:r>
            <a:rPr lang="ru-RU" noProof="0" smtClean="0"/>
            <a:t>Купля-продажа, заем, наем, поклажа по своей юридической конструкции всегда одинаковы, будут ли они заключены в торговом обороте или вне его. </a:t>
          </a:r>
          <a:endParaRPr lang="ru-RU" noProof="0"/>
        </a:p>
      </dgm:t>
    </dgm:pt>
    <dgm:pt modelId="{1BAFFE3C-13D6-4D02-9ADC-3F3FF748B2DE}" type="parTrans" cxnId="{FB2053BD-DA42-48ED-9CA3-2CF271348486}">
      <dgm:prSet/>
      <dgm:spPr/>
      <dgm:t>
        <a:bodyPr/>
        <a:lstStyle/>
        <a:p>
          <a:endParaRPr lang="ru-RU" noProof="0"/>
        </a:p>
      </dgm:t>
    </dgm:pt>
    <dgm:pt modelId="{8E566CD5-C060-4225-9ADC-57704FB4B0D2}" type="sibTrans" cxnId="{FB2053BD-DA42-48ED-9CA3-2CF271348486}">
      <dgm:prSet/>
      <dgm:spPr/>
      <dgm:t>
        <a:bodyPr/>
        <a:lstStyle/>
        <a:p>
          <a:endParaRPr lang="ru-RU" noProof="0"/>
        </a:p>
      </dgm:t>
    </dgm:pt>
    <dgm:pt modelId="{E40E412F-0E29-483A-86DB-09E79D626245}">
      <dgm:prSet/>
      <dgm:spPr/>
      <dgm:t>
        <a:bodyPr/>
        <a:lstStyle/>
        <a:p>
          <a:r>
            <a:rPr lang="ru-RU" noProof="0" smtClean="0"/>
            <a:t>Сделка становится торговой потому, что она совершается для торговли.</a:t>
          </a:r>
          <a:endParaRPr lang="ru-RU" noProof="0"/>
        </a:p>
      </dgm:t>
    </dgm:pt>
    <dgm:pt modelId="{FB1E8133-97AA-4A24-AED0-77B05198321D}" type="parTrans" cxnId="{AF15C144-3942-40EA-853F-E1A72BD9E7C5}">
      <dgm:prSet/>
      <dgm:spPr/>
      <dgm:t>
        <a:bodyPr/>
        <a:lstStyle/>
        <a:p>
          <a:endParaRPr lang="ru-RU" noProof="0"/>
        </a:p>
      </dgm:t>
    </dgm:pt>
    <dgm:pt modelId="{2DB4822C-D0CB-42A9-A87D-6D5C71B6708C}" type="sibTrans" cxnId="{AF15C144-3942-40EA-853F-E1A72BD9E7C5}">
      <dgm:prSet/>
      <dgm:spPr/>
      <dgm:t>
        <a:bodyPr/>
        <a:lstStyle/>
        <a:p>
          <a:endParaRPr lang="ru-RU" noProof="0"/>
        </a:p>
      </dgm:t>
    </dgm:pt>
    <dgm:pt modelId="{6DD782B9-F61E-4A25-ACB8-B6FCA04A3089}" type="pres">
      <dgm:prSet presAssocID="{D03B55C0-5A16-44A2-A641-790228B6CF7B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890361C-1075-4F66-81B3-E550864EC2A1}" type="pres">
      <dgm:prSet presAssocID="{6CF57EEB-BD55-46E9-98D3-1677890FF807}" presName="centerShape" presStyleLbl="node0" presStyleIdx="0" presStyleCnt="1"/>
      <dgm:spPr/>
      <dgm:t>
        <a:bodyPr/>
        <a:lstStyle/>
        <a:p>
          <a:endParaRPr lang="ru-RU"/>
        </a:p>
      </dgm:t>
    </dgm:pt>
    <dgm:pt modelId="{9E1C17B2-809A-438D-BEC4-396041F2CAE5}" type="pres">
      <dgm:prSet presAssocID="{8F02D660-3B18-4898-8EC4-7B427A721C3E}" presName="parTrans" presStyleLbl="bgSibTrans2D1" presStyleIdx="0" presStyleCnt="3"/>
      <dgm:spPr/>
      <dgm:t>
        <a:bodyPr/>
        <a:lstStyle/>
        <a:p>
          <a:endParaRPr lang="ru-RU"/>
        </a:p>
      </dgm:t>
    </dgm:pt>
    <dgm:pt modelId="{01C9FB8C-E766-4181-B305-C965824D41D8}" type="pres">
      <dgm:prSet presAssocID="{211209E2-E85C-4B0F-83CB-B615CA5C6325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ADE848-98A0-4273-B17D-875D82C2B0E0}" type="pres">
      <dgm:prSet presAssocID="{1BAFFE3C-13D6-4D02-9ADC-3F3FF748B2DE}" presName="parTrans" presStyleLbl="bgSibTrans2D1" presStyleIdx="1" presStyleCnt="3"/>
      <dgm:spPr/>
      <dgm:t>
        <a:bodyPr/>
        <a:lstStyle/>
        <a:p>
          <a:endParaRPr lang="ru-RU"/>
        </a:p>
      </dgm:t>
    </dgm:pt>
    <dgm:pt modelId="{FA682FDF-BEE6-4365-A35D-20B6653C0454}" type="pres">
      <dgm:prSet presAssocID="{1233C335-96AB-48D1-BE41-D22CB257A30E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21A6B73-B566-42E1-8FAC-13836CD4A3B9}" type="pres">
      <dgm:prSet presAssocID="{FB1E8133-97AA-4A24-AED0-77B05198321D}" presName="parTrans" presStyleLbl="bgSibTrans2D1" presStyleIdx="2" presStyleCnt="3"/>
      <dgm:spPr/>
      <dgm:t>
        <a:bodyPr/>
        <a:lstStyle/>
        <a:p>
          <a:endParaRPr lang="ru-RU"/>
        </a:p>
      </dgm:t>
    </dgm:pt>
    <dgm:pt modelId="{9835910A-1761-4E89-A5EB-792CB0B8FFF8}" type="pres">
      <dgm:prSet presAssocID="{E40E412F-0E29-483A-86DB-09E79D626245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A0ED9C4-1F03-440C-B94D-4539EDED1DB4}" type="presOf" srcId="{211209E2-E85C-4B0F-83CB-B615CA5C6325}" destId="{01C9FB8C-E766-4181-B305-C965824D41D8}" srcOrd="0" destOrd="0" presId="urn:microsoft.com/office/officeart/2005/8/layout/radial4#1"/>
    <dgm:cxn modelId="{6F88F4F9-569E-400C-9F02-AB1C70AFE796}" type="presOf" srcId="{1BAFFE3C-13D6-4D02-9ADC-3F3FF748B2DE}" destId="{2AADE848-98A0-4273-B17D-875D82C2B0E0}" srcOrd="0" destOrd="0" presId="urn:microsoft.com/office/officeart/2005/8/layout/radial4#1"/>
    <dgm:cxn modelId="{5601B3C4-FF7D-4C87-AFBB-E7F432112CF7}" type="presOf" srcId="{E40E412F-0E29-483A-86DB-09E79D626245}" destId="{9835910A-1761-4E89-A5EB-792CB0B8FFF8}" srcOrd="0" destOrd="0" presId="urn:microsoft.com/office/officeart/2005/8/layout/radial4#1"/>
    <dgm:cxn modelId="{FB2053BD-DA42-48ED-9CA3-2CF271348486}" srcId="{6CF57EEB-BD55-46E9-98D3-1677890FF807}" destId="{1233C335-96AB-48D1-BE41-D22CB257A30E}" srcOrd="1" destOrd="0" parTransId="{1BAFFE3C-13D6-4D02-9ADC-3F3FF748B2DE}" sibTransId="{8E566CD5-C060-4225-9ADC-57704FB4B0D2}"/>
    <dgm:cxn modelId="{18CA74E3-CAFE-415B-B9AE-55D5086E378B}" type="presOf" srcId="{1233C335-96AB-48D1-BE41-D22CB257A30E}" destId="{FA682FDF-BEE6-4365-A35D-20B6653C0454}" srcOrd="0" destOrd="0" presId="urn:microsoft.com/office/officeart/2005/8/layout/radial4#1"/>
    <dgm:cxn modelId="{23889722-C389-4BA3-B35A-02C47A8EFB66}" type="presOf" srcId="{6CF57EEB-BD55-46E9-98D3-1677890FF807}" destId="{B890361C-1075-4F66-81B3-E550864EC2A1}" srcOrd="0" destOrd="0" presId="urn:microsoft.com/office/officeart/2005/8/layout/radial4#1"/>
    <dgm:cxn modelId="{208C107B-D9A2-4A59-843E-E47A1CD0EED6}" type="presOf" srcId="{FB1E8133-97AA-4A24-AED0-77B05198321D}" destId="{B21A6B73-B566-42E1-8FAC-13836CD4A3B9}" srcOrd="0" destOrd="0" presId="urn:microsoft.com/office/officeart/2005/8/layout/radial4#1"/>
    <dgm:cxn modelId="{AF15C144-3942-40EA-853F-E1A72BD9E7C5}" srcId="{6CF57EEB-BD55-46E9-98D3-1677890FF807}" destId="{E40E412F-0E29-483A-86DB-09E79D626245}" srcOrd="2" destOrd="0" parTransId="{FB1E8133-97AA-4A24-AED0-77B05198321D}" sibTransId="{2DB4822C-D0CB-42A9-A87D-6D5C71B6708C}"/>
    <dgm:cxn modelId="{3ECEB557-65DB-416E-9283-26CE985D7B2A}" srcId="{D03B55C0-5A16-44A2-A641-790228B6CF7B}" destId="{6CF57EEB-BD55-46E9-98D3-1677890FF807}" srcOrd="0" destOrd="0" parTransId="{D3A991FC-3096-4820-8398-B6FB6EDFB2D8}" sibTransId="{485E47D3-5222-4963-B062-886883D8A3A9}"/>
    <dgm:cxn modelId="{AEFC6D10-E1A2-471F-95A2-A2E8CFE24B68}" type="presOf" srcId="{D03B55C0-5A16-44A2-A641-790228B6CF7B}" destId="{6DD782B9-F61E-4A25-ACB8-B6FCA04A3089}" srcOrd="0" destOrd="0" presId="urn:microsoft.com/office/officeart/2005/8/layout/radial4#1"/>
    <dgm:cxn modelId="{E35FA682-8D4F-47F7-AD27-D3651914018F}" srcId="{6CF57EEB-BD55-46E9-98D3-1677890FF807}" destId="{211209E2-E85C-4B0F-83CB-B615CA5C6325}" srcOrd="0" destOrd="0" parTransId="{8F02D660-3B18-4898-8EC4-7B427A721C3E}" sibTransId="{D321A7AA-0C8D-4C78-9473-48D25010EBB1}"/>
    <dgm:cxn modelId="{2183C0E4-6827-4C57-873F-905AC845CF4D}" type="presOf" srcId="{8F02D660-3B18-4898-8EC4-7B427A721C3E}" destId="{9E1C17B2-809A-438D-BEC4-396041F2CAE5}" srcOrd="0" destOrd="0" presId="urn:microsoft.com/office/officeart/2005/8/layout/radial4#1"/>
    <dgm:cxn modelId="{842BEDB2-BC35-485B-B87C-69C61187CBC8}" type="presParOf" srcId="{6DD782B9-F61E-4A25-ACB8-B6FCA04A3089}" destId="{B890361C-1075-4F66-81B3-E550864EC2A1}" srcOrd="0" destOrd="0" presId="urn:microsoft.com/office/officeart/2005/8/layout/radial4#1"/>
    <dgm:cxn modelId="{0A4F903B-4105-440C-B44A-8AB0AF0B56BA}" type="presParOf" srcId="{6DD782B9-F61E-4A25-ACB8-B6FCA04A3089}" destId="{9E1C17B2-809A-438D-BEC4-396041F2CAE5}" srcOrd="1" destOrd="0" presId="urn:microsoft.com/office/officeart/2005/8/layout/radial4#1"/>
    <dgm:cxn modelId="{64AFAC55-C013-4DF2-8BEB-5786ADF4EB40}" type="presParOf" srcId="{6DD782B9-F61E-4A25-ACB8-B6FCA04A3089}" destId="{01C9FB8C-E766-4181-B305-C965824D41D8}" srcOrd="2" destOrd="0" presId="urn:microsoft.com/office/officeart/2005/8/layout/radial4#1"/>
    <dgm:cxn modelId="{F6F8ED31-590C-437B-830B-1F266961FD84}" type="presParOf" srcId="{6DD782B9-F61E-4A25-ACB8-B6FCA04A3089}" destId="{2AADE848-98A0-4273-B17D-875D82C2B0E0}" srcOrd="3" destOrd="0" presId="urn:microsoft.com/office/officeart/2005/8/layout/radial4#1"/>
    <dgm:cxn modelId="{AA51D627-F4D7-40A3-97AD-22C1D0F9D57F}" type="presParOf" srcId="{6DD782B9-F61E-4A25-ACB8-B6FCA04A3089}" destId="{FA682FDF-BEE6-4365-A35D-20B6653C0454}" srcOrd="4" destOrd="0" presId="urn:microsoft.com/office/officeart/2005/8/layout/radial4#1"/>
    <dgm:cxn modelId="{BA170D15-66B1-40BF-8B11-84E0354D8C98}" type="presParOf" srcId="{6DD782B9-F61E-4A25-ACB8-B6FCA04A3089}" destId="{B21A6B73-B566-42E1-8FAC-13836CD4A3B9}" srcOrd="5" destOrd="0" presId="urn:microsoft.com/office/officeart/2005/8/layout/radial4#1"/>
    <dgm:cxn modelId="{0E61453A-01DA-45E2-9CCE-2D3B8DD41AB1}" type="presParOf" srcId="{6DD782B9-F61E-4A25-ACB8-B6FCA04A3089}" destId="{9835910A-1761-4E89-A5EB-792CB0B8FFF8}" srcOrd="6" destOrd="0" presId="urn:microsoft.com/office/officeart/2005/8/layout/radial4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ADDD819-E3EF-4B62-85E9-FA327BC59741}" type="doc">
      <dgm:prSet loTypeId="urn:microsoft.com/office/officeart/2005/8/layout/matrix3" loCatId="matrix" qsTypeId="urn:microsoft.com/office/officeart/2005/8/quickstyle/simple1#6" qsCatId="simple" csTypeId="urn:microsoft.com/office/officeart/2005/8/colors/accent1_2#1" csCatId="accent1" phldr="1"/>
      <dgm:spPr/>
      <dgm:t>
        <a:bodyPr/>
        <a:lstStyle/>
        <a:p>
          <a:endParaRPr lang="ru-RU"/>
        </a:p>
      </dgm:t>
    </dgm:pt>
    <dgm:pt modelId="{E0D408F3-7270-4A1F-9E19-346474A87D03}">
      <dgm:prSet phldrT="[Текст]"/>
      <dgm:spPr/>
      <dgm:t>
        <a:bodyPr/>
        <a:lstStyle/>
        <a:p>
          <a:r>
            <a:rPr lang="ru-RU" smtClean="0"/>
            <a:t>Торговые по своей природе операции.</a:t>
          </a:r>
          <a:endParaRPr lang="ru-RU"/>
        </a:p>
      </dgm:t>
    </dgm:pt>
    <dgm:pt modelId="{497A12E7-AC2B-4567-AE11-00CFAAB051D4}" type="parTrans" cxnId="{4A30BC71-2034-4E55-8F08-76A30A95D71F}">
      <dgm:prSet/>
      <dgm:spPr/>
      <dgm:t>
        <a:bodyPr/>
        <a:lstStyle/>
        <a:p>
          <a:endParaRPr lang="ru-RU"/>
        </a:p>
      </dgm:t>
    </dgm:pt>
    <dgm:pt modelId="{E824FA0C-EE5E-4309-B89B-E561756B7B68}" type="sibTrans" cxnId="{4A30BC71-2034-4E55-8F08-76A30A95D71F}">
      <dgm:prSet/>
      <dgm:spPr/>
      <dgm:t>
        <a:bodyPr/>
        <a:lstStyle/>
        <a:p>
          <a:endParaRPr lang="ru-RU"/>
        </a:p>
      </dgm:t>
    </dgm:pt>
    <dgm:pt modelId="{029A3BA3-9B37-4A85-8F32-E2D9D87847D9}">
      <dgm:prSet phldrT="[Текст]" phldr="1"/>
      <dgm:spPr/>
      <dgm:t>
        <a:bodyPr/>
        <a:lstStyle/>
        <a:p>
          <a:endParaRPr lang="ru-RU"/>
        </a:p>
      </dgm:t>
    </dgm:pt>
    <dgm:pt modelId="{5363ED1F-0AB3-407F-B35D-E58B76094E95}" type="parTrans" cxnId="{6A227276-19F2-44BD-A8A7-7BD7E5D2AFD4}">
      <dgm:prSet/>
      <dgm:spPr/>
      <dgm:t>
        <a:bodyPr/>
        <a:lstStyle/>
        <a:p>
          <a:endParaRPr lang="ru-RU"/>
        </a:p>
      </dgm:t>
    </dgm:pt>
    <dgm:pt modelId="{47DFD6C1-D49A-416B-9378-12FFD93AEDF7}" type="sibTrans" cxnId="{6A227276-19F2-44BD-A8A7-7BD7E5D2AFD4}">
      <dgm:prSet/>
      <dgm:spPr/>
      <dgm:t>
        <a:bodyPr/>
        <a:lstStyle/>
        <a:p>
          <a:endParaRPr lang="ru-RU"/>
        </a:p>
      </dgm:t>
    </dgm:pt>
    <dgm:pt modelId="{727BEE75-1385-4670-B065-FF8921DCAC79}">
      <dgm:prSet phldrT="[Текст]" phldr="1"/>
      <dgm:spPr/>
      <dgm:t>
        <a:bodyPr/>
        <a:lstStyle/>
        <a:p>
          <a:endParaRPr lang="ru-RU"/>
        </a:p>
      </dgm:t>
    </dgm:pt>
    <dgm:pt modelId="{F04E1FDA-B0CE-4A92-A1F9-F5EAFFFBE999}" type="parTrans" cxnId="{535F7DFD-28AE-4531-9C2E-17A5FC4D2C02}">
      <dgm:prSet/>
      <dgm:spPr/>
      <dgm:t>
        <a:bodyPr/>
        <a:lstStyle/>
        <a:p>
          <a:endParaRPr lang="ru-RU"/>
        </a:p>
      </dgm:t>
    </dgm:pt>
    <dgm:pt modelId="{A5D10B12-C2F7-46F0-8322-DA00635EFCD1}" type="sibTrans" cxnId="{535F7DFD-28AE-4531-9C2E-17A5FC4D2C02}">
      <dgm:prSet/>
      <dgm:spPr/>
      <dgm:t>
        <a:bodyPr/>
        <a:lstStyle/>
        <a:p>
          <a:endParaRPr lang="ru-RU"/>
        </a:p>
      </dgm:t>
    </dgm:pt>
    <dgm:pt modelId="{A668F88B-DE2A-407F-937D-5ACC772FFA90}">
      <dgm:prSet phldrT="[Текст]" phldr="1"/>
      <dgm:spPr/>
      <dgm:t>
        <a:bodyPr/>
        <a:lstStyle/>
        <a:p>
          <a:endParaRPr lang="ru-RU"/>
        </a:p>
      </dgm:t>
    </dgm:pt>
    <dgm:pt modelId="{05749903-B7FC-417F-AEF4-9E2BD3D83EF8}" type="parTrans" cxnId="{653BECE5-44E8-40F8-80D7-8F0421B9D04A}">
      <dgm:prSet/>
      <dgm:spPr/>
      <dgm:t>
        <a:bodyPr/>
        <a:lstStyle/>
        <a:p>
          <a:endParaRPr lang="ru-RU"/>
        </a:p>
      </dgm:t>
    </dgm:pt>
    <dgm:pt modelId="{FC6DD4D2-50D4-4A37-83E6-7E77AE6C089C}" type="sibTrans" cxnId="{653BECE5-44E8-40F8-80D7-8F0421B9D04A}">
      <dgm:prSet/>
      <dgm:spPr/>
      <dgm:t>
        <a:bodyPr/>
        <a:lstStyle/>
        <a:p>
          <a:endParaRPr lang="ru-RU"/>
        </a:p>
      </dgm:t>
    </dgm:pt>
    <dgm:pt modelId="{8AA7E5E4-A1E5-4748-807C-FF1D488E99BC}">
      <dgm:prSet/>
      <dgm:spPr/>
      <dgm:t>
        <a:bodyPr/>
        <a:lstStyle/>
        <a:p>
          <a:r>
            <a:rPr lang="ru-RU" smtClean="0"/>
            <a:t>Правовая форма торговых операций:</a:t>
          </a:r>
          <a:endParaRPr lang="ru-RU"/>
        </a:p>
      </dgm:t>
    </dgm:pt>
    <dgm:pt modelId="{115A3A16-EA23-484C-82FC-3E4E38CFACE3}" type="parTrans" cxnId="{F6404E5C-D12B-48D2-B683-522AADF686B7}">
      <dgm:prSet/>
      <dgm:spPr/>
      <dgm:t>
        <a:bodyPr/>
        <a:lstStyle/>
        <a:p>
          <a:endParaRPr lang="ru-RU"/>
        </a:p>
      </dgm:t>
    </dgm:pt>
    <dgm:pt modelId="{E19B39AD-F21D-4851-8208-DDFCFB077838}" type="sibTrans" cxnId="{F6404E5C-D12B-48D2-B683-522AADF686B7}">
      <dgm:prSet/>
      <dgm:spPr/>
      <dgm:t>
        <a:bodyPr/>
        <a:lstStyle/>
        <a:p>
          <a:endParaRPr lang="ru-RU"/>
        </a:p>
      </dgm:t>
    </dgm:pt>
    <dgm:pt modelId="{26F3A461-49A7-4820-96A5-FAC0BA78255B}">
      <dgm:prSet/>
      <dgm:spPr/>
      <dgm:t>
        <a:bodyPr/>
        <a:lstStyle/>
        <a:p>
          <a:r>
            <a:rPr lang="ru-RU" smtClean="0"/>
            <a:t>Торговые операции по принадлежности.</a:t>
          </a:r>
          <a:endParaRPr lang="ru-RU"/>
        </a:p>
      </dgm:t>
    </dgm:pt>
    <dgm:pt modelId="{C1791219-09DA-44CC-8C18-A6EA7C8430DD}" type="parTrans" cxnId="{ABA3B991-E01D-4C5F-BF69-594048967765}">
      <dgm:prSet/>
      <dgm:spPr/>
      <dgm:t>
        <a:bodyPr/>
        <a:lstStyle/>
        <a:p>
          <a:endParaRPr lang="ru-RU"/>
        </a:p>
      </dgm:t>
    </dgm:pt>
    <dgm:pt modelId="{BE1638D9-AD8B-43B9-AF07-5D8A5FB36048}" type="sibTrans" cxnId="{ABA3B991-E01D-4C5F-BF69-594048967765}">
      <dgm:prSet/>
      <dgm:spPr/>
      <dgm:t>
        <a:bodyPr/>
        <a:lstStyle/>
        <a:p>
          <a:endParaRPr lang="ru-RU"/>
        </a:p>
      </dgm:t>
    </dgm:pt>
    <dgm:pt modelId="{2FD066CE-CFEC-46DC-9AE7-B5C584F01DBE}">
      <dgm:prSet/>
      <dgm:spPr/>
      <dgm:t>
        <a:bodyPr/>
        <a:lstStyle/>
        <a:p>
          <a:r>
            <a:rPr lang="ru-RU" smtClean="0"/>
            <a:t>Смешанные акты.</a:t>
          </a:r>
          <a:endParaRPr lang="ru-RU"/>
        </a:p>
      </dgm:t>
    </dgm:pt>
    <dgm:pt modelId="{C7668A31-FB6C-484A-95DF-0D44DE72C606}" type="parTrans" cxnId="{BEE11DC0-E954-4E38-96A8-CE01A8EEC7E4}">
      <dgm:prSet/>
      <dgm:spPr/>
      <dgm:t>
        <a:bodyPr/>
        <a:lstStyle/>
        <a:p>
          <a:endParaRPr lang="ru-RU"/>
        </a:p>
      </dgm:t>
    </dgm:pt>
    <dgm:pt modelId="{C83AE020-C293-4C0F-9F0F-3D4F942E7E68}" type="sibTrans" cxnId="{BEE11DC0-E954-4E38-96A8-CE01A8EEC7E4}">
      <dgm:prSet/>
      <dgm:spPr/>
      <dgm:t>
        <a:bodyPr/>
        <a:lstStyle/>
        <a:p>
          <a:endParaRPr lang="ru-RU"/>
        </a:p>
      </dgm:t>
    </dgm:pt>
    <dgm:pt modelId="{90B83DA2-FF13-4DFF-9965-4BF290A09257}" type="pres">
      <dgm:prSet presAssocID="{BADDD819-E3EF-4B62-85E9-FA327BC59741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74C94FC-169C-4167-A01A-4DA63E9C57F9}" type="pres">
      <dgm:prSet presAssocID="{BADDD819-E3EF-4B62-85E9-FA327BC59741}" presName="diamond" presStyleLbl="bgShp" presStyleIdx="0" presStyleCnt="1"/>
      <dgm:spPr/>
    </dgm:pt>
    <dgm:pt modelId="{A81B5535-3B96-4A7C-85D0-A5575ED6CD9D}" type="pres">
      <dgm:prSet presAssocID="{BADDD819-E3EF-4B62-85E9-FA327BC59741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26C149-46AF-407C-9D98-7FAF6BE3FE8B}" type="pres">
      <dgm:prSet presAssocID="{BADDD819-E3EF-4B62-85E9-FA327BC59741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7AC623-ABBA-4B78-B730-D4FB5B531CFC}" type="pres">
      <dgm:prSet presAssocID="{BADDD819-E3EF-4B62-85E9-FA327BC59741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3EE30E-8D7B-49EB-BE79-D6D78DA9C98F}" type="pres">
      <dgm:prSet presAssocID="{BADDD819-E3EF-4B62-85E9-FA327BC59741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FD473EF-6A61-43F9-80C6-4E699AD9C469}" type="presOf" srcId="{8AA7E5E4-A1E5-4748-807C-FF1D488E99BC}" destId="{F026C149-46AF-407C-9D98-7FAF6BE3FE8B}" srcOrd="0" destOrd="0" presId="urn:microsoft.com/office/officeart/2005/8/layout/matrix3"/>
    <dgm:cxn modelId="{F6404E5C-D12B-48D2-B683-522AADF686B7}" srcId="{BADDD819-E3EF-4B62-85E9-FA327BC59741}" destId="{8AA7E5E4-A1E5-4748-807C-FF1D488E99BC}" srcOrd="1" destOrd="0" parTransId="{115A3A16-EA23-484C-82FC-3E4E38CFACE3}" sibTransId="{E19B39AD-F21D-4851-8208-DDFCFB077838}"/>
    <dgm:cxn modelId="{4A30BC71-2034-4E55-8F08-76A30A95D71F}" srcId="{BADDD819-E3EF-4B62-85E9-FA327BC59741}" destId="{E0D408F3-7270-4A1F-9E19-346474A87D03}" srcOrd="0" destOrd="0" parTransId="{497A12E7-AC2B-4567-AE11-00CFAAB051D4}" sibTransId="{E824FA0C-EE5E-4309-B89B-E561756B7B68}"/>
    <dgm:cxn modelId="{BEE11DC0-E954-4E38-96A8-CE01A8EEC7E4}" srcId="{BADDD819-E3EF-4B62-85E9-FA327BC59741}" destId="{2FD066CE-CFEC-46DC-9AE7-B5C584F01DBE}" srcOrd="3" destOrd="0" parTransId="{C7668A31-FB6C-484A-95DF-0D44DE72C606}" sibTransId="{C83AE020-C293-4C0F-9F0F-3D4F942E7E68}"/>
    <dgm:cxn modelId="{F7E87730-638C-470E-9DB2-9947A8D28A74}" type="presOf" srcId="{26F3A461-49A7-4820-96A5-FAC0BA78255B}" destId="{D37AC623-ABBA-4B78-B730-D4FB5B531CFC}" srcOrd="0" destOrd="0" presId="urn:microsoft.com/office/officeart/2005/8/layout/matrix3"/>
    <dgm:cxn modelId="{5353FC98-E06F-415B-8F3E-7598A06C2F15}" type="presOf" srcId="{2FD066CE-CFEC-46DC-9AE7-B5C584F01DBE}" destId="{4E3EE30E-8D7B-49EB-BE79-D6D78DA9C98F}" srcOrd="0" destOrd="0" presId="urn:microsoft.com/office/officeart/2005/8/layout/matrix3"/>
    <dgm:cxn modelId="{653BECE5-44E8-40F8-80D7-8F0421B9D04A}" srcId="{BADDD819-E3EF-4B62-85E9-FA327BC59741}" destId="{A668F88B-DE2A-407F-937D-5ACC772FFA90}" srcOrd="6" destOrd="0" parTransId="{05749903-B7FC-417F-AEF4-9E2BD3D83EF8}" sibTransId="{FC6DD4D2-50D4-4A37-83E6-7E77AE6C089C}"/>
    <dgm:cxn modelId="{DF2176C1-E933-424F-B0A9-06817AB2FAB4}" type="presOf" srcId="{E0D408F3-7270-4A1F-9E19-346474A87D03}" destId="{A81B5535-3B96-4A7C-85D0-A5575ED6CD9D}" srcOrd="0" destOrd="0" presId="urn:microsoft.com/office/officeart/2005/8/layout/matrix3"/>
    <dgm:cxn modelId="{6A227276-19F2-44BD-A8A7-7BD7E5D2AFD4}" srcId="{BADDD819-E3EF-4B62-85E9-FA327BC59741}" destId="{029A3BA3-9B37-4A85-8F32-E2D9D87847D9}" srcOrd="4" destOrd="0" parTransId="{5363ED1F-0AB3-407F-B35D-E58B76094E95}" sibTransId="{47DFD6C1-D49A-416B-9378-12FFD93AEDF7}"/>
    <dgm:cxn modelId="{69F7746D-6D3C-459D-816E-97A590D17B8C}" type="presOf" srcId="{BADDD819-E3EF-4B62-85E9-FA327BC59741}" destId="{90B83DA2-FF13-4DFF-9965-4BF290A09257}" srcOrd="0" destOrd="0" presId="urn:microsoft.com/office/officeart/2005/8/layout/matrix3"/>
    <dgm:cxn modelId="{535F7DFD-28AE-4531-9C2E-17A5FC4D2C02}" srcId="{BADDD819-E3EF-4B62-85E9-FA327BC59741}" destId="{727BEE75-1385-4670-B065-FF8921DCAC79}" srcOrd="5" destOrd="0" parTransId="{F04E1FDA-B0CE-4A92-A1F9-F5EAFFFBE999}" sibTransId="{A5D10B12-C2F7-46F0-8322-DA00635EFCD1}"/>
    <dgm:cxn modelId="{ABA3B991-E01D-4C5F-BF69-594048967765}" srcId="{BADDD819-E3EF-4B62-85E9-FA327BC59741}" destId="{26F3A461-49A7-4820-96A5-FAC0BA78255B}" srcOrd="2" destOrd="0" parTransId="{C1791219-09DA-44CC-8C18-A6EA7C8430DD}" sibTransId="{BE1638D9-AD8B-43B9-AF07-5D8A5FB36048}"/>
    <dgm:cxn modelId="{17AEDD58-AC73-4DC2-9C54-65E9EBC942EB}" type="presParOf" srcId="{90B83DA2-FF13-4DFF-9965-4BF290A09257}" destId="{974C94FC-169C-4167-A01A-4DA63E9C57F9}" srcOrd="0" destOrd="0" presId="urn:microsoft.com/office/officeart/2005/8/layout/matrix3"/>
    <dgm:cxn modelId="{7E3DB861-479C-41B5-AB95-6294A0BF96B2}" type="presParOf" srcId="{90B83DA2-FF13-4DFF-9965-4BF290A09257}" destId="{A81B5535-3B96-4A7C-85D0-A5575ED6CD9D}" srcOrd="1" destOrd="0" presId="urn:microsoft.com/office/officeart/2005/8/layout/matrix3"/>
    <dgm:cxn modelId="{4F34EAC4-EAFE-461D-8000-BF1259E47A30}" type="presParOf" srcId="{90B83DA2-FF13-4DFF-9965-4BF290A09257}" destId="{F026C149-46AF-407C-9D98-7FAF6BE3FE8B}" srcOrd="2" destOrd="0" presId="urn:microsoft.com/office/officeart/2005/8/layout/matrix3"/>
    <dgm:cxn modelId="{66A531D2-DE7B-4F73-AA3F-1D13386E6C7D}" type="presParOf" srcId="{90B83DA2-FF13-4DFF-9965-4BF290A09257}" destId="{D37AC623-ABBA-4B78-B730-D4FB5B531CFC}" srcOrd="3" destOrd="0" presId="urn:microsoft.com/office/officeart/2005/8/layout/matrix3"/>
    <dgm:cxn modelId="{8A4DE60A-D185-491B-9679-47DD86611804}" type="presParOf" srcId="{90B83DA2-FF13-4DFF-9965-4BF290A09257}" destId="{4E3EE30E-8D7B-49EB-BE79-D6D78DA9C98F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D9737D9-47BB-44FD-AAD2-91C7AA082522}">
      <dsp:nvSpPr>
        <dsp:cNvPr id="0" name=""/>
        <dsp:cNvSpPr/>
      </dsp:nvSpPr>
      <dsp:spPr>
        <a:xfrm rot="16200000">
          <a:off x="-939878" y="941168"/>
          <a:ext cx="5236234" cy="3353897"/>
        </a:xfrm>
        <a:prstGeom prst="flowChartManualOperati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0" tIns="0" rIns="159742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smtClean="0"/>
            <a:t>«Коммерческий» в зарубежных странах означает чаще всего «торговый», а термины «коммерция» и «коммерсанты» – соответственно торговлю и торговцев</a:t>
          </a:r>
          <a:endParaRPr lang="ru-RU" sz="2500" kern="1200"/>
        </a:p>
      </dsp:txBody>
      <dsp:txXfrm rot="16200000">
        <a:off x="-939878" y="941168"/>
        <a:ext cx="5236234" cy="3353897"/>
      </dsp:txXfrm>
    </dsp:sp>
    <dsp:sp modelId="{187C2A69-A328-49D7-8B21-E6EB8557BBB9}">
      <dsp:nvSpPr>
        <dsp:cNvPr id="0" name=""/>
        <dsp:cNvSpPr/>
      </dsp:nvSpPr>
      <dsp:spPr>
        <a:xfrm rot="16200000">
          <a:off x="2665561" y="941168"/>
          <a:ext cx="5236234" cy="3353897"/>
        </a:xfrm>
        <a:prstGeom prst="flowChartManualOperation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0" tIns="0" rIns="159742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smtClean="0"/>
            <a:t>Понятие «коммерсант» соответствует русскому слову «предприниматель»</a:t>
          </a:r>
          <a:endParaRPr lang="ru-RU" sz="2500" kern="1200"/>
        </a:p>
      </dsp:txBody>
      <dsp:txXfrm rot="16200000">
        <a:off x="2665561" y="941168"/>
        <a:ext cx="5236234" cy="3353897"/>
      </dsp:txXfrm>
    </dsp:sp>
    <dsp:sp modelId="{181D5E98-095F-408C-A259-3E4BF277DAFA}">
      <dsp:nvSpPr>
        <dsp:cNvPr id="0" name=""/>
        <dsp:cNvSpPr/>
      </dsp:nvSpPr>
      <dsp:spPr>
        <a:xfrm rot="16200000">
          <a:off x="6271001" y="941168"/>
          <a:ext cx="5236234" cy="3353897"/>
        </a:xfrm>
        <a:prstGeom prst="flowChartManualOperation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0" tIns="0" rIns="159742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Статус коммерсанта предусматривает профессиональное осуществление торговой деятельности.</a:t>
          </a:r>
          <a:endParaRPr lang="ru-RU" sz="2500" kern="1200" dirty="0"/>
        </a:p>
      </dsp:txBody>
      <dsp:txXfrm rot="16200000">
        <a:off x="6271001" y="941168"/>
        <a:ext cx="5236234" cy="3353897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3B2EFFC-5E9C-4367-ADDE-6BB6C53A12DD}">
      <dsp:nvSpPr>
        <dsp:cNvPr id="0" name=""/>
        <dsp:cNvSpPr/>
      </dsp:nvSpPr>
      <dsp:spPr>
        <a:xfrm>
          <a:off x="3493706" y="522"/>
          <a:ext cx="5833182" cy="2039337"/>
        </a:xfrm>
        <a:prstGeom prst="rightArrow">
          <a:avLst>
            <a:gd name="adj1" fmla="val 75000"/>
            <a:gd name="adj2" fmla="val 50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" tIns="13335" rIns="13335" bIns="13335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kern="1200" dirty="0" smtClean="0"/>
            <a:t>физические лица, обладающие полным правом и дееспособностью, профессионально занимающиеся торговлей и выступающие в торговых отношениях от своего имени</a:t>
          </a:r>
          <a:endParaRPr lang="ru-RU" sz="2100" kern="1200" dirty="0"/>
        </a:p>
      </dsp:txBody>
      <dsp:txXfrm>
        <a:off x="3493706" y="522"/>
        <a:ext cx="5833182" cy="2039337"/>
      </dsp:txXfrm>
    </dsp:sp>
    <dsp:sp modelId="{CFFE12AC-8B90-48F4-9E4E-57BD2C9A02EB}">
      <dsp:nvSpPr>
        <dsp:cNvPr id="0" name=""/>
        <dsp:cNvSpPr/>
      </dsp:nvSpPr>
      <dsp:spPr>
        <a:xfrm>
          <a:off x="395081" y="522"/>
          <a:ext cx="3098625" cy="2039337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/>
            <a:t>Индивидуальные</a:t>
          </a:r>
          <a:endParaRPr lang="ru-RU" sz="2700" kern="1200" dirty="0"/>
        </a:p>
      </dsp:txBody>
      <dsp:txXfrm>
        <a:off x="395081" y="522"/>
        <a:ext cx="3098625" cy="2039337"/>
      </dsp:txXfrm>
    </dsp:sp>
    <dsp:sp modelId="{BE1D5F32-C022-4A6B-8E75-505FACAC1AC2}">
      <dsp:nvSpPr>
        <dsp:cNvPr id="0" name=""/>
        <dsp:cNvSpPr/>
      </dsp:nvSpPr>
      <dsp:spPr>
        <a:xfrm>
          <a:off x="3493706" y="2243793"/>
          <a:ext cx="5833182" cy="2039337"/>
        </a:xfrm>
        <a:prstGeom prst="rightArrow">
          <a:avLst>
            <a:gd name="adj1" fmla="val 75000"/>
            <a:gd name="adj2" fmla="val 50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" tIns="13335" rIns="13335" bIns="13335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kern="1200" dirty="0" smtClean="0"/>
            <a:t>юридические лица, представляющие собой объединения лиц и (или) капитала в виде товариществ или обществ (АО, ООО и т.д.)</a:t>
          </a:r>
          <a:endParaRPr lang="ru-RU" sz="2100" kern="1200" dirty="0"/>
        </a:p>
      </dsp:txBody>
      <dsp:txXfrm>
        <a:off x="3493706" y="2243793"/>
        <a:ext cx="5833182" cy="2039337"/>
      </dsp:txXfrm>
    </dsp:sp>
    <dsp:sp modelId="{6358BC31-3B31-4FB9-8774-45F19898E1F0}">
      <dsp:nvSpPr>
        <dsp:cNvPr id="0" name=""/>
        <dsp:cNvSpPr/>
      </dsp:nvSpPr>
      <dsp:spPr>
        <a:xfrm>
          <a:off x="395081" y="2243793"/>
          <a:ext cx="3098625" cy="2039337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/>
            <a:t>Коллективные</a:t>
          </a:r>
          <a:endParaRPr lang="ru-RU" sz="2700" kern="1200" dirty="0"/>
        </a:p>
      </dsp:txBody>
      <dsp:txXfrm>
        <a:off x="395081" y="2243793"/>
        <a:ext cx="3098625" cy="2039337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611E106-5CE7-4F1E-A4D4-9D91B635E1A0}">
      <dsp:nvSpPr>
        <dsp:cNvPr id="0" name=""/>
        <dsp:cNvSpPr/>
      </dsp:nvSpPr>
      <dsp:spPr>
        <a:xfrm>
          <a:off x="0" y="547190"/>
          <a:ext cx="10023893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4FC3286-7342-4EA2-8B47-1CBB7C679FE3}">
      <dsp:nvSpPr>
        <dsp:cNvPr id="0" name=""/>
        <dsp:cNvSpPr/>
      </dsp:nvSpPr>
      <dsp:spPr>
        <a:xfrm>
          <a:off x="501194" y="45350"/>
          <a:ext cx="9078449" cy="100368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5216" tIns="0" rIns="265216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>
              <a:solidFill>
                <a:schemeClr val="tx1"/>
              </a:solidFill>
            </a:rPr>
            <a:t>выбрать фирменное наименование. При этом индивидуальный коммерсант должен вести торговые сделки под собственной фамилией и именем;</a:t>
          </a:r>
          <a:endParaRPr lang="ru-RU" sz="2200" kern="1200" dirty="0">
            <a:solidFill>
              <a:schemeClr val="tx1"/>
            </a:solidFill>
          </a:endParaRPr>
        </a:p>
      </dsp:txBody>
      <dsp:txXfrm>
        <a:off x="501194" y="45350"/>
        <a:ext cx="9078449" cy="1003680"/>
      </dsp:txXfrm>
    </dsp:sp>
    <dsp:sp modelId="{1921A457-0ADE-4F57-8C26-EE2782E43921}">
      <dsp:nvSpPr>
        <dsp:cNvPr id="0" name=""/>
        <dsp:cNvSpPr/>
      </dsp:nvSpPr>
      <dsp:spPr>
        <a:xfrm>
          <a:off x="0" y="2089430"/>
          <a:ext cx="10023893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1355300"/>
              <a:satOff val="50000"/>
              <a:lumOff val="-735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BB5E07-0629-40BD-8AE6-8A7C616B0827}">
      <dsp:nvSpPr>
        <dsp:cNvPr id="0" name=""/>
        <dsp:cNvSpPr/>
      </dsp:nvSpPr>
      <dsp:spPr>
        <a:xfrm>
          <a:off x="501194" y="1587590"/>
          <a:ext cx="9078449" cy="1003680"/>
        </a:xfrm>
        <a:prstGeom prst="roundRect">
          <a:avLst/>
        </a:prstGeom>
        <a:solidFill>
          <a:schemeClr val="accent3">
            <a:hueOff val="1355300"/>
            <a:satOff val="50000"/>
            <a:lumOff val="-7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5216" tIns="0" rIns="265216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smtClean="0"/>
            <a:t>пройти торговую регистрацию в реестре торговли и товариществ;</a:t>
          </a:r>
          <a:endParaRPr lang="ru-RU" sz="2200" kern="1200"/>
        </a:p>
      </dsp:txBody>
      <dsp:txXfrm>
        <a:off x="501194" y="1587590"/>
        <a:ext cx="9078449" cy="1003680"/>
      </dsp:txXfrm>
    </dsp:sp>
    <dsp:sp modelId="{8DA7D390-A68B-431B-8F41-E2A94B2E6B76}">
      <dsp:nvSpPr>
        <dsp:cNvPr id="0" name=""/>
        <dsp:cNvSpPr/>
      </dsp:nvSpPr>
      <dsp:spPr>
        <a:xfrm>
          <a:off x="0" y="3631670"/>
          <a:ext cx="10023893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2710599"/>
              <a:satOff val="100000"/>
              <a:lumOff val="-1470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3BB82E0-2DC3-45EE-8533-EC12CE3F97B6}">
      <dsp:nvSpPr>
        <dsp:cNvPr id="0" name=""/>
        <dsp:cNvSpPr/>
      </dsp:nvSpPr>
      <dsp:spPr>
        <a:xfrm>
          <a:off x="501194" y="3129829"/>
          <a:ext cx="9078449" cy="1003680"/>
        </a:xfrm>
        <a:prstGeom prst="roundRect">
          <a:avLst/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5216" tIns="0" rIns="265216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smtClean="0"/>
            <a:t>вести торговые книги и деловую документацию (бухгалтерский учет).</a:t>
          </a:r>
          <a:endParaRPr lang="ru-RU" sz="2200" kern="1200"/>
        </a:p>
      </dsp:txBody>
      <dsp:txXfrm>
        <a:off x="501194" y="3129829"/>
        <a:ext cx="9078449" cy="100368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1AC48E5-B35A-47C6-906A-D6FEF57DAF17}">
      <dsp:nvSpPr>
        <dsp:cNvPr id="0" name=""/>
        <dsp:cNvSpPr/>
      </dsp:nvSpPr>
      <dsp:spPr>
        <a:xfrm>
          <a:off x="50" y="1130901"/>
          <a:ext cx="4798676" cy="1881087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Страны романо-германской системы права (Франция, Германия, Бельгия, Испания, ряд латиноамериканских государств и др.)</a:t>
          </a:r>
          <a:endParaRPr lang="ru-RU" sz="2400" kern="1200" dirty="0"/>
        </a:p>
      </dsp:txBody>
      <dsp:txXfrm>
        <a:off x="50" y="1130901"/>
        <a:ext cx="4798676" cy="1881087"/>
      </dsp:txXfrm>
    </dsp:sp>
    <dsp:sp modelId="{BFC631F9-018C-423F-B0E8-262FF96D8B53}">
      <dsp:nvSpPr>
        <dsp:cNvPr id="0" name=""/>
        <dsp:cNvSpPr/>
      </dsp:nvSpPr>
      <dsp:spPr>
        <a:xfrm>
          <a:off x="50" y="3011988"/>
          <a:ext cx="4798676" cy="1679940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smtClean="0"/>
            <a:t>существует разница в регламентации деятельности коммерсантов и не коммерсантов</a:t>
          </a:r>
          <a:endParaRPr lang="ru-RU" sz="2400" kern="1200" dirty="0"/>
        </a:p>
      </dsp:txBody>
      <dsp:txXfrm>
        <a:off x="50" y="3011988"/>
        <a:ext cx="4798676" cy="1679940"/>
      </dsp:txXfrm>
    </dsp:sp>
    <dsp:sp modelId="{7FDC9FFC-B45B-46BF-AF14-CD5F3D28435C}">
      <dsp:nvSpPr>
        <dsp:cNvPr id="0" name=""/>
        <dsp:cNvSpPr/>
      </dsp:nvSpPr>
      <dsp:spPr>
        <a:xfrm>
          <a:off x="5470541" y="1130901"/>
          <a:ext cx="4798676" cy="1881087"/>
        </a:xfrm>
        <a:prstGeom prst="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Страны единой системы частного права (странах англо-американской системы права, Италии, Нидерландах, Швейцарии и др.) </a:t>
          </a:r>
          <a:endParaRPr lang="ru-RU" sz="2400" kern="1200" dirty="0"/>
        </a:p>
      </dsp:txBody>
      <dsp:txXfrm>
        <a:off x="5470541" y="1130901"/>
        <a:ext cx="4798676" cy="1881087"/>
      </dsp:txXfrm>
    </dsp:sp>
    <dsp:sp modelId="{1F129C7A-7C9D-40FE-B76B-B3850B1C55E1}">
      <dsp:nvSpPr>
        <dsp:cNvPr id="0" name=""/>
        <dsp:cNvSpPr/>
      </dsp:nvSpPr>
      <dsp:spPr>
        <a:xfrm>
          <a:off x="5470541" y="3011988"/>
          <a:ext cx="4798676" cy="1679940"/>
        </a:xfrm>
        <a:prstGeom prst="rect">
          <a:avLst/>
        </a:prstGeom>
        <a:solidFill>
          <a:schemeClr val="accent5">
            <a:tint val="40000"/>
            <a:alpha val="90000"/>
            <a:hueOff val="-6739762"/>
            <a:satOff val="-22832"/>
            <a:lumOff val="-2928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6739762"/>
              <a:satOff val="-22832"/>
              <a:lumOff val="-29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smtClean="0"/>
            <a:t>формально-юридического понятия коммерсанта и торгового соглашения нет</a:t>
          </a:r>
          <a:endParaRPr lang="ru-RU" sz="2400" kern="1200" dirty="0"/>
        </a:p>
      </dsp:txBody>
      <dsp:txXfrm>
        <a:off x="5470541" y="3011988"/>
        <a:ext cx="4798676" cy="1679940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A8A9BC9-954F-44A8-A6A9-B1D4A2AC9D32}">
      <dsp:nvSpPr>
        <dsp:cNvPr id="0" name=""/>
        <dsp:cNvSpPr/>
      </dsp:nvSpPr>
      <dsp:spPr>
        <a:xfrm>
          <a:off x="1731432" y="2780"/>
          <a:ext cx="3280396" cy="1968238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smtClean="0"/>
            <a:t>купцом является тот, кто совершает в виде промысла торговые сделки; товаром называется объект торговых сделок; </a:t>
          </a:r>
          <a:endParaRPr lang="ru-RU" sz="2100" kern="1200"/>
        </a:p>
      </dsp:txBody>
      <dsp:txXfrm>
        <a:off x="1731432" y="2780"/>
        <a:ext cx="3280396" cy="1968238"/>
      </dsp:txXfrm>
    </dsp:sp>
    <dsp:sp modelId="{4D3CEE2B-8740-4E3B-B9A6-77B0AE2B3989}">
      <dsp:nvSpPr>
        <dsp:cNvPr id="0" name=""/>
        <dsp:cNvSpPr/>
      </dsp:nvSpPr>
      <dsp:spPr>
        <a:xfrm>
          <a:off x="5339869" y="2780"/>
          <a:ext cx="3280396" cy="1968238"/>
        </a:xfrm>
        <a:prstGeom prst="rect">
          <a:avLst/>
        </a:prstGeom>
        <a:gradFill rotWithShape="0">
          <a:gsLst>
            <a:gs pos="0">
              <a:schemeClr val="accent3">
                <a:hueOff val="1355300"/>
                <a:satOff val="50000"/>
                <a:lumOff val="-735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1355300"/>
                <a:satOff val="50000"/>
                <a:lumOff val="-735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1355300"/>
                <a:satOff val="50000"/>
                <a:lumOff val="-735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smtClean="0"/>
            <a:t>коммерческому суду подлежат споры, возникающие из торговых сделок; </a:t>
          </a:r>
          <a:endParaRPr lang="ru-RU" sz="2100" kern="1200"/>
        </a:p>
      </dsp:txBody>
      <dsp:txXfrm>
        <a:off x="5339869" y="2780"/>
        <a:ext cx="3280396" cy="1968238"/>
      </dsp:txXfrm>
    </dsp:sp>
    <dsp:sp modelId="{A44BC80F-2AC3-457D-970D-6DC186C29C6D}">
      <dsp:nvSpPr>
        <dsp:cNvPr id="0" name=""/>
        <dsp:cNvSpPr/>
      </dsp:nvSpPr>
      <dsp:spPr>
        <a:xfrm>
          <a:off x="3535651" y="2299057"/>
          <a:ext cx="3280396" cy="1968238"/>
        </a:xfrm>
        <a:prstGeom prst="rect">
          <a:avLst/>
        </a:prstGeom>
        <a:gradFill rotWithShape="0">
          <a:gsLst>
            <a:gs pos="0">
              <a:schemeClr val="accent3">
                <a:hueOff val="2710599"/>
                <a:satOff val="100000"/>
                <a:lumOff val="-1470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2710599"/>
                <a:satOff val="100000"/>
                <a:lumOff val="-1470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2710599"/>
                <a:satOff val="100000"/>
                <a:lumOff val="-1470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smtClean="0"/>
            <a:t>объем применений особых исключительных норм торгового права обусловливается теми же торговыми сделками.</a:t>
          </a:r>
          <a:endParaRPr lang="ru-RU" sz="2100" kern="1200"/>
        </a:p>
      </dsp:txBody>
      <dsp:txXfrm>
        <a:off x="3535651" y="2299057"/>
        <a:ext cx="3280396" cy="1968238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890361C-1075-4F66-81B3-E550864EC2A1}">
      <dsp:nvSpPr>
        <dsp:cNvPr id="0" name=""/>
        <dsp:cNvSpPr/>
      </dsp:nvSpPr>
      <dsp:spPr>
        <a:xfrm>
          <a:off x="4183552" y="2651429"/>
          <a:ext cx="2226131" cy="222613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noProof="0" dirty="0" smtClean="0"/>
            <a:t>Торговая сделка</a:t>
          </a:r>
          <a:endParaRPr lang="ru-RU" sz="3200" kern="1200" noProof="0" dirty="0"/>
        </a:p>
      </dsp:txBody>
      <dsp:txXfrm>
        <a:off x="4183552" y="2651429"/>
        <a:ext cx="2226131" cy="2226131"/>
      </dsp:txXfrm>
    </dsp:sp>
    <dsp:sp modelId="{9E1C17B2-809A-438D-BEC4-396041F2CAE5}">
      <dsp:nvSpPr>
        <dsp:cNvPr id="0" name=""/>
        <dsp:cNvSpPr/>
      </dsp:nvSpPr>
      <dsp:spPr>
        <a:xfrm rot="12900000">
          <a:off x="2752778" y="2262966"/>
          <a:ext cx="1704954" cy="634447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C9FB8C-E766-4181-B305-C965824D41D8}">
      <dsp:nvSpPr>
        <dsp:cNvPr id="0" name=""/>
        <dsp:cNvSpPr/>
      </dsp:nvSpPr>
      <dsp:spPr>
        <a:xfrm>
          <a:off x="1849534" y="1245299"/>
          <a:ext cx="2114824" cy="169185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noProof="0" dirty="0" smtClean="0"/>
            <a:t>Отличие торговых сделок от общегражданских основывается не на особенности их юридической природы, а только на цели, которой они служат. </a:t>
          </a:r>
          <a:endParaRPr lang="ru-RU" sz="1400" kern="1200" noProof="0" dirty="0"/>
        </a:p>
      </dsp:txBody>
      <dsp:txXfrm>
        <a:off x="1849534" y="1245299"/>
        <a:ext cx="2114824" cy="1691859"/>
      </dsp:txXfrm>
    </dsp:sp>
    <dsp:sp modelId="{2AADE848-98A0-4273-B17D-875D82C2B0E0}">
      <dsp:nvSpPr>
        <dsp:cNvPr id="0" name=""/>
        <dsp:cNvSpPr/>
      </dsp:nvSpPr>
      <dsp:spPr>
        <a:xfrm rot="16200000">
          <a:off x="4444141" y="1382498"/>
          <a:ext cx="1704954" cy="634447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682FDF-BEE6-4365-A35D-20B6653C0454}">
      <dsp:nvSpPr>
        <dsp:cNvPr id="0" name=""/>
        <dsp:cNvSpPr/>
      </dsp:nvSpPr>
      <dsp:spPr>
        <a:xfrm>
          <a:off x="4239206" y="1315"/>
          <a:ext cx="2114824" cy="1691859"/>
        </a:xfrm>
        <a:prstGeom prst="roundRect">
          <a:avLst>
            <a:gd name="adj" fmla="val 10000"/>
          </a:avLst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noProof="0" smtClean="0"/>
            <a:t>Купля-продажа, заем, наем, поклажа по своей юридической конструкции всегда одинаковы, будут ли они заключены в торговом обороте или вне его. </a:t>
          </a:r>
          <a:endParaRPr lang="ru-RU" sz="1400" kern="1200" noProof="0"/>
        </a:p>
      </dsp:txBody>
      <dsp:txXfrm>
        <a:off x="4239206" y="1315"/>
        <a:ext cx="2114824" cy="1691859"/>
      </dsp:txXfrm>
    </dsp:sp>
    <dsp:sp modelId="{B21A6B73-B566-42E1-8FAC-13836CD4A3B9}">
      <dsp:nvSpPr>
        <dsp:cNvPr id="0" name=""/>
        <dsp:cNvSpPr/>
      </dsp:nvSpPr>
      <dsp:spPr>
        <a:xfrm rot="19500000">
          <a:off x="6135504" y="2262966"/>
          <a:ext cx="1704954" cy="634447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35910A-1761-4E89-A5EB-792CB0B8FFF8}">
      <dsp:nvSpPr>
        <dsp:cNvPr id="0" name=""/>
        <dsp:cNvSpPr/>
      </dsp:nvSpPr>
      <dsp:spPr>
        <a:xfrm>
          <a:off x="6628877" y="1245299"/>
          <a:ext cx="2114824" cy="1691859"/>
        </a:xfrm>
        <a:prstGeom prst="roundRect">
          <a:avLst>
            <a:gd name="adj" fmla="val 10000"/>
          </a:avLst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noProof="0" smtClean="0"/>
            <a:t>Сделка становится торговой потому, что она совершается для торговли.</a:t>
          </a:r>
          <a:endParaRPr lang="ru-RU" sz="1400" kern="1200" noProof="0"/>
        </a:p>
      </dsp:txBody>
      <dsp:txXfrm>
        <a:off x="6628877" y="1245299"/>
        <a:ext cx="2114824" cy="1691859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74C94FC-169C-4167-A01A-4DA63E9C57F9}">
      <dsp:nvSpPr>
        <dsp:cNvPr id="0" name=""/>
        <dsp:cNvSpPr/>
      </dsp:nvSpPr>
      <dsp:spPr>
        <a:xfrm>
          <a:off x="1345161" y="0"/>
          <a:ext cx="6138334" cy="6138334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1B5535-3B96-4A7C-85D0-A5575ED6CD9D}">
      <dsp:nvSpPr>
        <dsp:cNvPr id="0" name=""/>
        <dsp:cNvSpPr/>
      </dsp:nvSpPr>
      <dsp:spPr>
        <a:xfrm>
          <a:off x="1928303" y="583141"/>
          <a:ext cx="2393950" cy="23939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smtClean="0"/>
            <a:t>Торговые по своей природе операции.</a:t>
          </a:r>
          <a:endParaRPr lang="ru-RU" sz="2000" kern="1200"/>
        </a:p>
      </dsp:txBody>
      <dsp:txXfrm>
        <a:off x="1928303" y="583141"/>
        <a:ext cx="2393950" cy="2393950"/>
      </dsp:txXfrm>
    </dsp:sp>
    <dsp:sp modelId="{F026C149-46AF-407C-9D98-7FAF6BE3FE8B}">
      <dsp:nvSpPr>
        <dsp:cNvPr id="0" name=""/>
        <dsp:cNvSpPr/>
      </dsp:nvSpPr>
      <dsp:spPr>
        <a:xfrm>
          <a:off x="4506403" y="583141"/>
          <a:ext cx="2393950" cy="23939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smtClean="0"/>
            <a:t>Правовая форма торговых операций:</a:t>
          </a:r>
          <a:endParaRPr lang="ru-RU" sz="2000" kern="1200"/>
        </a:p>
      </dsp:txBody>
      <dsp:txXfrm>
        <a:off x="4506403" y="583141"/>
        <a:ext cx="2393950" cy="2393950"/>
      </dsp:txXfrm>
    </dsp:sp>
    <dsp:sp modelId="{D37AC623-ABBA-4B78-B730-D4FB5B531CFC}">
      <dsp:nvSpPr>
        <dsp:cNvPr id="0" name=""/>
        <dsp:cNvSpPr/>
      </dsp:nvSpPr>
      <dsp:spPr>
        <a:xfrm>
          <a:off x="1928303" y="3161242"/>
          <a:ext cx="2393950" cy="23939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smtClean="0"/>
            <a:t>Торговые операции по принадлежности.</a:t>
          </a:r>
          <a:endParaRPr lang="ru-RU" sz="2000" kern="1200"/>
        </a:p>
      </dsp:txBody>
      <dsp:txXfrm>
        <a:off x="1928303" y="3161242"/>
        <a:ext cx="2393950" cy="2393950"/>
      </dsp:txXfrm>
    </dsp:sp>
    <dsp:sp modelId="{4E3EE30E-8D7B-49EB-BE79-D6D78DA9C98F}">
      <dsp:nvSpPr>
        <dsp:cNvPr id="0" name=""/>
        <dsp:cNvSpPr/>
      </dsp:nvSpPr>
      <dsp:spPr>
        <a:xfrm>
          <a:off x="4506403" y="3161242"/>
          <a:ext cx="2393950" cy="23939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smtClean="0"/>
            <a:t>Смешанные акты.</a:t>
          </a:r>
          <a:endParaRPr lang="ru-RU" sz="2000" kern="1200"/>
        </a:p>
      </dsp:txBody>
      <dsp:txXfrm>
        <a:off x="4506403" y="3161242"/>
        <a:ext cx="2393950" cy="23939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#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nodeHorzAlign" val="l"/>
          <dgm:param type="horzAlign" val="l"/>
        </dgm:alg>
      </dgm:if>
      <dgm:else name="Name2">
        <dgm:alg type="lin">
          <dgm:param type="linDir" val="fromT"/>
          <dgm:param type="vertAlign" val="mid"/>
          <dgm:param type="nodeHorzAlign" val="r"/>
          <dgm:param type="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nodeHorzAlign" val="l"/>
              <dgm:param type="horzAlign" val="l"/>
            </dgm:alg>
          </dgm:if>
          <dgm:else name="Name6">
            <dgm:alg type="lin">
              <dgm:param type="linDir" val="fromR"/>
              <dgm:param type="nodeHorzAlign" val="r"/>
              <dgm:param type="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off" val="ctr"/>
          <dgm:param type="contDir" val="sameDir"/>
          <dgm:param type="grDir" val="tL"/>
          <dgm:param type="flowDir" val="row"/>
        </dgm:alg>
      </dgm:if>
      <dgm:else name="Name2">
        <dgm:alg type="snake">
          <dgm:param type="off" val="ctr"/>
          <dgm:param type="contDir" val="sameDir"/>
          <dgm:param type="grDir" val="tR"/>
          <dgm:param type="flowDir" val="row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radial4#1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Sty" val="arr"/>
              <dgm:param type="endSty" val="noArr"/>
              <dgm:param type="begPts" val="auto"/>
              <dgm:param type="endPts" val="ct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#3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#4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#1">
  <dgm:title val=""/>
  <dgm:desc val=""/>
  <dgm:catLst>
    <dgm:cat type="simple" pri="105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#5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#6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Изображение выглядит как текст, доска&#10;&#10;Автоматически созданное описание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2209800" y="2503123"/>
            <a:ext cx="7703127" cy="1450038"/>
          </a:xfrm>
        </p:spPr>
        <p:txBody>
          <a:bodyPr anchor="ctr" anchorCtr="0">
            <a:normAutofit/>
          </a:bodyPr>
          <a:lstStyle>
            <a:lvl1pPr algn="ctr">
              <a:defRPr sz="6600" b="1"/>
            </a:lvl1pPr>
          </a:lstStyle>
          <a:p>
            <a:r>
              <a:rPr lang="ru-RU" dirty="0"/>
              <a:t>Образец заголовка</a:t>
            </a:r>
            <a:endParaRPr lang="x-none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2833253" y="3953161"/>
            <a:ext cx="6456219" cy="452581"/>
          </a:xfrm>
        </p:spPr>
        <p:txBody>
          <a:bodyPr anchor="ctr" anchorCtr="0"/>
          <a:lstStyle>
            <a:lvl1pPr marL="0" indent="0" algn="ctr">
              <a:buNone/>
              <a:defRPr sz="24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x-none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15090-4FBA-4338-9648-B885F6D2CA0D}" type="datetimeFigureOut">
              <a:rPr lang="x-none" smtClean="0"/>
              <a:pPr/>
              <a:t>23.06.2023</a:t>
            </a:fld>
            <a:endParaRPr lang="x-none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93E5C-A8AF-4A14-A6FE-2A52143F4B10}" type="slidenum">
              <a:rPr lang="x-none" smtClean="0"/>
              <a:pPr/>
              <a:t>‹#›</a:t>
            </a:fld>
            <a:endParaRPr lang="x-none"/>
          </a:p>
        </p:txBody>
      </p:sp>
    </p:spTree>
  </p:cSld>
  <p:clrMapOvr>
    <a:masterClrMapping/>
  </p:clrMapOvr>
  <p:transition spd="slow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15090-4FBA-4338-9648-B885F6D2CA0D}" type="datetimeFigureOut">
              <a:rPr lang="x-none" smtClean="0"/>
              <a:pPr/>
              <a:t>23.06.2023</a:t>
            </a:fld>
            <a:endParaRPr lang="x-none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93E5C-A8AF-4A14-A6FE-2A52143F4B10}" type="slidenum">
              <a:rPr lang="x-none" smtClean="0"/>
              <a:pPr/>
              <a:t>‹#›</a:t>
            </a:fld>
            <a:endParaRPr lang="x-none"/>
          </a:p>
        </p:txBody>
      </p:sp>
    </p:spTree>
  </p:cSld>
  <p:clrMapOvr>
    <a:masterClrMapping/>
  </p:clrMapOvr>
  <p:transition spd="slow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 hasCustomPrompt="1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15090-4FBA-4338-9648-B885F6D2CA0D}" type="datetimeFigureOut">
              <a:rPr lang="x-none" smtClean="0"/>
              <a:pPr/>
              <a:t>23.06.2023</a:t>
            </a:fld>
            <a:endParaRPr lang="x-none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93E5C-A8AF-4A14-A6FE-2A52143F4B10}" type="slidenum">
              <a:rPr lang="x-none" smtClean="0"/>
              <a:pPr/>
              <a:t>‹#›</a:t>
            </a:fld>
            <a:endParaRPr lang="x-none"/>
          </a:p>
        </p:txBody>
      </p:sp>
    </p:spTree>
  </p:cSld>
  <p:clrMapOvr>
    <a:masterClrMapping/>
  </p:clrMapOvr>
  <p:transition spd="slow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Объект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15090-4FBA-4338-9648-B885F6D2CA0D}" type="datetimeFigureOut">
              <a:rPr lang="x-none" smtClean="0"/>
              <a:pPr/>
              <a:t>23.06.2023</a:t>
            </a:fld>
            <a:endParaRPr lang="x-none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93E5C-A8AF-4A14-A6FE-2A52143F4B10}" type="slidenum">
              <a:rPr lang="x-none" smtClean="0"/>
              <a:pPr/>
              <a:t>‹#›</a:t>
            </a:fld>
            <a:endParaRPr lang="x-none"/>
          </a:p>
        </p:txBody>
      </p:sp>
    </p:spTree>
  </p:cSld>
  <p:clrMapOvr>
    <a:masterClrMapping/>
  </p:clrMapOvr>
  <p:transition spd="slow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Текст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15090-4FBA-4338-9648-B885F6D2CA0D}" type="datetimeFigureOut">
              <a:rPr lang="x-none" smtClean="0"/>
              <a:pPr/>
              <a:t>23.06.2023</a:t>
            </a:fld>
            <a:endParaRPr lang="x-none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93E5C-A8AF-4A14-A6FE-2A52143F4B10}" type="slidenum">
              <a:rPr lang="x-none" smtClean="0"/>
              <a:pPr/>
              <a:t>‹#›</a:t>
            </a:fld>
            <a:endParaRPr lang="x-none"/>
          </a:p>
        </p:txBody>
      </p:sp>
    </p:spTree>
  </p:cSld>
  <p:clrMapOvr>
    <a:masterClrMapping/>
  </p:clrMapOvr>
  <p:transition spd="slow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Объект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Объект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15090-4FBA-4338-9648-B885F6D2CA0D}" type="datetimeFigureOut">
              <a:rPr lang="x-none" smtClean="0"/>
              <a:pPr/>
              <a:t>23.06.2023</a:t>
            </a:fld>
            <a:endParaRPr lang="x-non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93E5C-A8AF-4A14-A6FE-2A52143F4B10}" type="slidenum">
              <a:rPr lang="x-none" smtClean="0"/>
              <a:pPr/>
              <a:t>‹#›</a:t>
            </a:fld>
            <a:endParaRPr lang="x-none"/>
          </a:p>
        </p:txBody>
      </p:sp>
    </p:spTree>
  </p:cSld>
  <p:clrMapOvr>
    <a:masterClrMapping/>
  </p:clrMapOvr>
  <p:transition spd="slow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Текст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15090-4FBA-4338-9648-B885F6D2CA0D}" type="datetimeFigureOut">
              <a:rPr lang="x-none" smtClean="0"/>
              <a:pPr/>
              <a:t>23.06.2023</a:t>
            </a:fld>
            <a:endParaRPr lang="x-none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93E5C-A8AF-4A14-A6FE-2A52143F4B10}" type="slidenum">
              <a:rPr lang="x-none" smtClean="0"/>
              <a:pPr/>
              <a:t>‹#›</a:t>
            </a:fld>
            <a:endParaRPr lang="x-none"/>
          </a:p>
        </p:txBody>
      </p:sp>
    </p:spTree>
  </p:cSld>
  <p:clrMapOvr>
    <a:masterClrMapping/>
  </p:clrMapOvr>
  <p:transition spd="slow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15090-4FBA-4338-9648-B885F6D2CA0D}" type="datetimeFigureOut">
              <a:rPr lang="x-none" smtClean="0"/>
              <a:pPr/>
              <a:t>23.06.2023</a:t>
            </a:fld>
            <a:endParaRPr lang="x-none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93E5C-A8AF-4A14-A6FE-2A52143F4B10}" type="slidenum">
              <a:rPr lang="x-none" smtClean="0"/>
              <a:pPr/>
              <a:t>‹#›</a:t>
            </a:fld>
            <a:endParaRPr lang="x-none"/>
          </a:p>
        </p:txBody>
      </p:sp>
    </p:spTree>
  </p:cSld>
  <p:clrMapOvr>
    <a:masterClrMapping/>
  </p:clrMapOvr>
  <p:transition spd="slow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15090-4FBA-4338-9648-B885F6D2CA0D}" type="datetimeFigureOut">
              <a:rPr lang="x-none" smtClean="0"/>
              <a:pPr/>
              <a:t>23.06.2023</a:t>
            </a:fld>
            <a:endParaRPr lang="x-none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93E5C-A8AF-4A14-A6FE-2A52143F4B10}" type="slidenum">
              <a:rPr lang="x-none" smtClean="0"/>
              <a:pPr/>
              <a:t>‹#›</a:t>
            </a:fld>
            <a:endParaRPr lang="x-none"/>
          </a:p>
        </p:txBody>
      </p:sp>
    </p:spTree>
  </p:cSld>
  <p:clrMapOvr>
    <a:masterClrMapping/>
  </p:clrMapOvr>
  <p:transition spd="slow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Объект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15090-4FBA-4338-9648-B885F6D2CA0D}" type="datetimeFigureOut">
              <a:rPr lang="x-none" smtClean="0"/>
              <a:pPr/>
              <a:t>23.06.2023</a:t>
            </a:fld>
            <a:endParaRPr lang="x-non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93E5C-A8AF-4A14-A6FE-2A52143F4B10}" type="slidenum">
              <a:rPr lang="x-none" smtClean="0"/>
              <a:pPr/>
              <a:t>‹#›</a:t>
            </a:fld>
            <a:endParaRPr lang="x-none"/>
          </a:p>
        </p:txBody>
      </p:sp>
    </p:spTree>
  </p:cSld>
  <p:clrMapOvr>
    <a:masterClrMapping/>
  </p:clrMapOvr>
  <p:transition spd="slow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15090-4FBA-4338-9648-B885F6D2CA0D}" type="datetimeFigureOut">
              <a:rPr lang="x-none" smtClean="0"/>
              <a:pPr/>
              <a:t>23.06.2023</a:t>
            </a:fld>
            <a:endParaRPr lang="x-non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93E5C-A8AF-4A14-A6FE-2A52143F4B10}" type="slidenum">
              <a:rPr lang="x-none" smtClean="0"/>
              <a:pPr/>
              <a:t>‹#›</a:t>
            </a:fld>
            <a:endParaRPr lang="x-none"/>
          </a:p>
        </p:txBody>
      </p:sp>
    </p:spTree>
  </p:cSld>
  <p:clrMapOvr>
    <a:masterClrMapping/>
  </p:clrMapOvr>
  <p:transition spd="slow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0043"/>
            <a:ext cx="12192000" cy="6847957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0781" y="396268"/>
            <a:ext cx="10515600" cy="5215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  <a:endParaRPr lang="x-none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215090-4FBA-4338-9648-B885F6D2CA0D}" type="datetimeFigureOut">
              <a:rPr lang="x-none" smtClean="0"/>
              <a:pPr/>
              <a:t>23.06.2023</a:t>
            </a:fld>
            <a:endParaRPr lang="x-none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C93E5C-A8AF-4A14-A6FE-2A52143F4B10}" type="slidenum">
              <a:rPr lang="x-none" smtClean="0"/>
              <a:pPr/>
              <a:t>‹#›</a:t>
            </a:fld>
            <a:endParaRPr lang="x-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edg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400704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charset="0"/>
        <a:buChar char="•"/>
        <a:defRPr sz="2800" kern="1200">
          <a:solidFill>
            <a:srgbClr val="400704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charset="0"/>
        <a:buChar char="•"/>
        <a:defRPr sz="2400" kern="1200">
          <a:solidFill>
            <a:srgbClr val="400704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charset="0"/>
        <a:buChar char="•"/>
        <a:defRPr sz="2000" kern="1200">
          <a:solidFill>
            <a:srgbClr val="400704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charset="0"/>
        <a:buChar char="•"/>
        <a:defRPr sz="1800" kern="1200">
          <a:solidFill>
            <a:srgbClr val="400704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charset="0"/>
        <a:buChar char="•"/>
        <a:defRPr sz="1800" kern="1200">
          <a:solidFill>
            <a:srgbClr val="400704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02766" y="2908565"/>
            <a:ext cx="7703127" cy="1450038"/>
          </a:xfrm>
        </p:spPr>
        <p:txBody>
          <a:bodyPr>
            <a:noAutofit/>
          </a:bodyPr>
          <a:lstStyle/>
          <a:p>
            <a:r>
              <a:rPr lang="uk-UA" sz="4000" dirty="0" smtClean="0"/>
              <a:t>П</a:t>
            </a:r>
            <a:r>
              <a:rPr lang="ru-RU" sz="4000" dirty="0" err="1" smtClean="0"/>
              <a:t>онятие</a:t>
            </a:r>
            <a:r>
              <a:rPr lang="ru-RU" sz="4000" dirty="0" smtClean="0"/>
              <a:t> коммерсанта и торговой сделки зарубежных стран</a:t>
            </a:r>
            <a:endParaRPr lang="x-none" sz="4000" dirty="0"/>
          </a:p>
        </p:txBody>
      </p:sp>
    </p:spTree>
  </p:cSld>
  <p:clrMapOvr>
    <a:masterClrMapping/>
  </p:clrMapOvr>
  <p:transition spd="slow">
    <p:wedg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Понятие коммерсант</a:t>
            </a:r>
            <a:endParaRPr lang="x-none" dirty="0"/>
          </a:p>
        </p:txBody>
      </p:sp>
      <p:graphicFrame>
        <p:nvGraphicFramePr>
          <p:cNvPr id="59" name="Схема 58"/>
          <p:cNvGraphicFramePr/>
          <p:nvPr/>
        </p:nvGraphicFramePr>
        <p:xfrm>
          <a:off x="1181819" y="1207698"/>
          <a:ext cx="10567357" cy="52362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023" y="603300"/>
            <a:ext cx="10515600" cy="521566"/>
          </a:xfrm>
        </p:spPr>
        <p:txBody>
          <a:bodyPr>
            <a:noAutofit/>
          </a:bodyPr>
          <a:lstStyle/>
          <a:p>
            <a:r>
              <a:rPr lang="uk-UA" sz="2500" dirty="0" err="1" smtClean="0"/>
              <a:t>Правовой</a:t>
            </a:r>
            <a:r>
              <a:rPr lang="uk-UA" sz="2500" dirty="0" smtClean="0"/>
              <a:t> </a:t>
            </a:r>
            <a:r>
              <a:rPr lang="ru-RU" sz="2500" dirty="0" smtClean="0"/>
              <a:t>статус коммерсанта в некоторых странах регулируется не гражданским кодексом, а торговым кодексом, согласно которому различают </a:t>
            </a:r>
            <a:r>
              <a:rPr lang="ru-RU" sz="2500" b="1" dirty="0" smtClean="0"/>
              <a:t>индивидуальных и коллективных коммерсантов</a:t>
            </a:r>
            <a:endParaRPr lang="x-none" sz="2500" b="1" dirty="0"/>
          </a:p>
        </p:txBody>
      </p:sp>
      <p:graphicFrame>
        <p:nvGraphicFramePr>
          <p:cNvPr id="3" name="Схема 2"/>
          <p:cNvGraphicFramePr/>
          <p:nvPr/>
        </p:nvGraphicFramePr>
        <p:xfrm>
          <a:off x="1388852" y="1854679"/>
          <a:ext cx="9721970" cy="42836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Для приобретения статуса коммерсанта лицо должно (на примере Франции):</a:t>
            </a:r>
            <a:endParaRPr lang="x-none" dirty="0"/>
          </a:p>
        </p:txBody>
      </p:sp>
      <p:graphicFrame>
        <p:nvGraphicFramePr>
          <p:cNvPr id="3" name="Схема 2"/>
          <p:cNvGraphicFramePr/>
          <p:nvPr/>
        </p:nvGraphicFramePr>
        <p:xfrm>
          <a:off x="1431985" y="1604514"/>
          <a:ext cx="10023893" cy="45338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pull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Регламентация статуса</a:t>
            </a:r>
            <a:endParaRPr lang="x-none" dirty="0"/>
          </a:p>
        </p:txBody>
      </p:sp>
      <p:graphicFrame>
        <p:nvGraphicFramePr>
          <p:cNvPr id="3" name="Схема 2"/>
          <p:cNvGraphicFramePr/>
          <p:nvPr/>
        </p:nvGraphicFramePr>
        <p:xfrm>
          <a:off x="1350513" y="664235"/>
          <a:ext cx="10269268" cy="58228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Нормативное регулирование</a:t>
            </a:r>
            <a:endParaRPr lang="x-none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298755" y="1237251"/>
          <a:ext cx="10536686" cy="51176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79614"/>
                <a:gridCol w="8057072"/>
              </a:tblGrid>
              <a:tr h="601233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Страна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Законодательство</a:t>
                      </a:r>
                      <a:endParaRPr lang="ru-RU" sz="1600" dirty="0"/>
                    </a:p>
                  </a:txBody>
                  <a:tcPr anchor="ctr"/>
                </a:tc>
              </a:tr>
              <a:tr h="601233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Швейцария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 ст. 190 и 215 содержатся правила о коммерческой продаже, в ст. 124, 212, 423-430 есть ссылки на торговые обычаи</a:t>
                      </a:r>
                      <a:endParaRPr lang="ru-RU" sz="1600" dirty="0"/>
                    </a:p>
                  </a:txBody>
                  <a:tcPr anchor="ctr"/>
                </a:tc>
              </a:tr>
              <a:tr h="601233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Италия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Гражданский кодекс содержит положения о некоторых чисто коммерческих контрактах, в частности кредитования (ст. 1548-1551), банковские соглашения (ст. 1834-1860) и т. п., а также особые положения о «коммерческой деятельности» (ст. .2195) </a:t>
                      </a:r>
                      <a:endParaRPr lang="ru-RU" sz="1600" dirty="0"/>
                    </a:p>
                  </a:txBody>
                  <a:tcPr anchor="ctr"/>
                </a:tc>
              </a:tr>
              <a:tr h="601233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Великобритания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 законе о продаже товаров 1979 г. (р. 14) предусмотрены особые гарантии профессиональной деятельности продавца, а в законе о поставках товаров и оказании услуг 1982 г. – ряд специальных правил для лиц, осуществляющих профессионально «коммерческую деятельность» (</a:t>
                      </a:r>
                      <a:endParaRPr lang="ru-RU" sz="1600" dirty="0"/>
                    </a:p>
                  </a:txBody>
                  <a:tcPr anchor="ctr"/>
                </a:tc>
              </a:tr>
              <a:tr h="601233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США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Единый торговый кодекс дает общее определение понятия «коммерсант» (ст. 2—104), а также содержит целый ряд положений, рассчитанных на соглашения между такими участниками обращения </a:t>
                      </a:r>
                      <a:endParaRPr lang="ru-RU" sz="1600" dirty="0"/>
                    </a:p>
                  </a:txBody>
                  <a:tcPr anchor="ctr"/>
                </a:tc>
              </a:tr>
              <a:tr h="601233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Германия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согласно § 1 Торгового уложения лицо признается коммерсантом в зависимости от характера деятельности, которую можно определить как предпринимательскую.</a:t>
                      </a:r>
                    </a:p>
                  </a:txBody>
                  <a:tcPr anchor="ctr"/>
                </a:tc>
              </a:tr>
              <a:tr h="601233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Франция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В ст. 1 Торгового кодекса отмечено, что коммерсантами являются лица, совершающие торговые операции, сделки на основании своей профессии</a:t>
                      </a:r>
                      <a:endParaRPr lang="ru-RU" sz="16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Характеристика торговой сделки</a:t>
            </a:r>
            <a:endParaRPr lang="x-none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449237" y="1285184"/>
            <a:ext cx="10308567" cy="76944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200" dirty="0" smtClean="0"/>
              <a:t>Торговые сделки являются видом юридических сделок, с которыми соединяется возникновение, изменение или прекращение права на почве торговых отношений. </a:t>
            </a:r>
            <a:endParaRPr lang="ru-RU" sz="2200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1026543" y="2337758"/>
          <a:ext cx="10351699" cy="42700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mtClean="0"/>
              <a:t>Определение круга торговых сделок </a:t>
            </a:r>
            <a:endParaRPr lang="ru-RU"/>
          </a:p>
        </p:txBody>
      </p:sp>
      <p:graphicFrame>
        <p:nvGraphicFramePr>
          <p:cNvPr id="3" name="Схема 2"/>
          <p:cNvGraphicFramePr/>
          <p:nvPr/>
        </p:nvGraphicFramePr>
        <p:xfrm>
          <a:off x="1095555" y="1259457"/>
          <a:ext cx="10593237" cy="48788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pull dir="l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4132" y="154728"/>
            <a:ext cx="10515600" cy="52156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Основные типы торговых операций </a:t>
            </a:r>
            <a:endParaRPr lang="x-none" dirty="0"/>
          </a:p>
        </p:txBody>
      </p:sp>
      <p:graphicFrame>
        <p:nvGraphicFramePr>
          <p:cNvPr id="3" name="Схема 2"/>
          <p:cNvGraphicFramePr/>
          <p:nvPr/>
        </p:nvGraphicFramePr>
        <p:xfrm>
          <a:off x="2031999" y="719666"/>
          <a:ext cx="8828657" cy="61383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575</Words>
  <Application>Microsoft Office PowerPoint</Application>
  <PresentationFormat>Произвольный</PresentationFormat>
  <Paragraphs>49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Понятие коммерсанта и торговой сделки зарубежных стран</vt:lpstr>
      <vt:lpstr>Понятие коммерсант</vt:lpstr>
      <vt:lpstr>Правовой статус коммерсанта в некоторых странах регулируется не гражданским кодексом, а торговым кодексом, согласно которому различают индивидуальных и коллективных коммерсантов</vt:lpstr>
      <vt:lpstr>Для приобретения статуса коммерсанта лицо должно (на примере Франции):</vt:lpstr>
      <vt:lpstr>Регламентация статуса</vt:lpstr>
      <vt:lpstr>Нормативное регулирование</vt:lpstr>
      <vt:lpstr>Характеристика торговой сделки</vt:lpstr>
      <vt:lpstr>Определение круга торговых сделок </vt:lpstr>
      <vt:lpstr>Основные типы торговых операций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Марина Маркасьян</dc:creator>
  <cp:lastModifiedBy>pc</cp:lastModifiedBy>
  <cp:revision>6</cp:revision>
  <dcterms:created xsi:type="dcterms:W3CDTF">1900-01-01T00:00:00Z</dcterms:created>
  <dcterms:modified xsi:type="dcterms:W3CDTF">2023-06-23T12:00:01Z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59A6F9E4D4F5B19E3D6B8964247B5BD8_33</vt:lpwstr>
  </property>
  <property fmtid="{D5CDD505-2E9C-101B-9397-08002B2CF9AE}" pid="3" name="KSOProductBuildVer">
    <vt:lpwstr>2052-11.33.8</vt:lpwstr>
  </property>
</Properties>
</file>