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5ABEA-81C7-4A38-A5E1-6D96F93DAB37}" v="285" dt="2022-11-14T07:37:04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CC062-3734-4A01-8A1A-5C9C3FAC660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A3BD504-B7BD-41FD-93EB-F6406506686F}">
      <dgm:prSet/>
      <dgm:spPr/>
      <dgm:t>
        <a:bodyPr/>
        <a:lstStyle/>
        <a:p>
          <a:pPr>
            <a:defRPr cap="all"/>
          </a:pPr>
          <a:r>
            <a:rPr lang="ru-RU"/>
            <a:t>• Международные правила по унифицированному толкованию торговых терминов </a:t>
          </a:r>
          <a:endParaRPr lang="en-US"/>
        </a:p>
      </dgm:t>
    </dgm:pt>
    <dgm:pt modelId="{A5F84ED2-F69F-4262-B2E1-3072D79EB98C}" type="parTrans" cxnId="{C5B838BF-85B5-4C62-A8DB-CE7A76D65AB9}">
      <dgm:prSet/>
      <dgm:spPr/>
      <dgm:t>
        <a:bodyPr/>
        <a:lstStyle/>
        <a:p>
          <a:endParaRPr lang="en-US"/>
        </a:p>
      </dgm:t>
    </dgm:pt>
    <dgm:pt modelId="{2702868E-1C50-4468-9B1E-40E9D57BC7CB}" type="sibTrans" cxnId="{C5B838BF-85B5-4C62-A8DB-CE7A76D65AB9}">
      <dgm:prSet/>
      <dgm:spPr/>
      <dgm:t>
        <a:bodyPr/>
        <a:lstStyle/>
        <a:p>
          <a:endParaRPr lang="en-US"/>
        </a:p>
      </dgm:t>
    </dgm:pt>
    <dgm:pt modelId="{CFAF4E50-3156-4BD9-9B7A-EE9F3055143B}">
      <dgm:prSet/>
      <dgm:spPr/>
      <dgm:t>
        <a:bodyPr/>
        <a:lstStyle/>
        <a:p>
          <a:pPr>
            <a:defRPr cap="all"/>
          </a:pPr>
          <a:r>
            <a:rPr lang="ru-RU"/>
            <a:t>(Инкотермс) 2000 г.2; </a:t>
          </a:r>
          <a:endParaRPr lang="en-US"/>
        </a:p>
      </dgm:t>
    </dgm:pt>
    <dgm:pt modelId="{26FF2472-0BC5-43BF-9664-1AB574716565}" type="parTrans" cxnId="{9B5C64D7-13C8-4BCC-B0FA-7F375D75BA1D}">
      <dgm:prSet/>
      <dgm:spPr/>
      <dgm:t>
        <a:bodyPr/>
        <a:lstStyle/>
        <a:p>
          <a:endParaRPr lang="en-US"/>
        </a:p>
      </dgm:t>
    </dgm:pt>
    <dgm:pt modelId="{9003AD8D-8C76-4A6E-8C38-76308D6C6174}" type="sibTrans" cxnId="{9B5C64D7-13C8-4BCC-B0FA-7F375D75BA1D}">
      <dgm:prSet/>
      <dgm:spPr/>
      <dgm:t>
        <a:bodyPr/>
        <a:lstStyle/>
        <a:p>
          <a:endParaRPr lang="en-US"/>
        </a:p>
      </dgm:t>
    </dgm:pt>
    <dgm:pt modelId="{19AA1933-8430-44FE-89E9-D60BA294B32C}">
      <dgm:prSet/>
      <dgm:spPr/>
      <dgm:t>
        <a:bodyPr/>
        <a:lstStyle/>
        <a:p>
          <a:pPr>
            <a:defRPr cap="all"/>
          </a:pPr>
          <a:r>
            <a:rPr lang="ru-RU"/>
            <a:t>• Унифицированные правила и обычаи для документарных аккредитивов 1993 г.3; </a:t>
          </a:r>
          <a:endParaRPr lang="en-US"/>
        </a:p>
      </dgm:t>
    </dgm:pt>
    <dgm:pt modelId="{F2C1C47F-A94F-4161-B241-D4E7BDC86DAD}" type="parTrans" cxnId="{4FA20E24-52F5-4244-A0C6-C78B2E916233}">
      <dgm:prSet/>
      <dgm:spPr/>
      <dgm:t>
        <a:bodyPr/>
        <a:lstStyle/>
        <a:p>
          <a:endParaRPr lang="en-US"/>
        </a:p>
      </dgm:t>
    </dgm:pt>
    <dgm:pt modelId="{2FAB9AC7-48C6-43B3-B53A-49A4F9E6F9EE}" type="sibTrans" cxnId="{4FA20E24-52F5-4244-A0C6-C78B2E916233}">
      <dgm:prSet/>
      <dgm:spPr/>
      <dgm:t>
        <a:bodyPr/>
        <a:lstStyle/>
        <a:p>
          <a:endParaRPr lang="en-US"/>
        </a:p>
      </dgm:t>
    </dgm:pt>
    <dgm:pt modelId="{DAB0C23D-4828-4F2E-8617-C9EDEC6FA03D}">
      <dgm:prSet/>
      <dgm:spPr/>
      <dgm:t>
        <a:bodyPr/>
        <a:lstStyle/>
        <a:p>
          <a:pPr>
            <a:defRPr cap="all"/>
          </a:pPr>
          <a:r>
            <a:rPr lang="ru-RU"/>
            <a:t>• Унифицированные правила по инкассо 1995 г.4; </a:t>
          </a:r>
          <a:endParaRPr lang="en-US"/>
        </a:p>
      </dgm:t>
    </dgm:pt>
    <dgm:pt modelId="{99EBD205-3F57-4D04-B13F-E39A6FF7A2B2}" type="parTrans" cxnId="{67F28F18-AF34-4282-B12F-A367FA23A2E4}">
      <dgm:prSet/>
      <dgm:spPr/>
      <dgm:t>
        <a:bodyPr/>
        <a:lstStyle/>
        <a:p>
          <a:endParaRPr lang="en-US"/>
        </a:p>
      </dgm:t>
    </dgm:pt>
    <dgm:pt modelId="{CFB7DF22-95DE-4F84-BF7C-5977FB912479}" type="sibTrans" cxnId="{67F28F18-AF34-4282-B12F-A367FA23A2E4}">
      <dgm:prSet/>
      <dgm:spPr/>
      <dgm:t>
        <a:bodyPr/>
        <a:lstStyle/>
        <a:p>
          <a:endParaRPr lang="en-US"/>
        </a:p>
      </dgm:t>
    </dgm:pt>
    <dgm:pt modelId="{4E2F7054-424A-4EF3-9519-8146CD417C91}">
      <dgm:prSet/>
      <dgm:spPr/>
      <dgm:t>
        <a:bodyPr/>
        <a:lstStyle/>
        <a:p>
          <a:pPr>
            <a:defRPr cap="all"/>
          </a:pPr>
          <a:r>
            <a:rPr lang="ru-RU"/>
            <a:t>• Йорк-Антверпенские правила об общей аварии 1994 г. </a:t>
          </a:r>
          <a:endParaRPr lang="en-US"/>
        </a:p>
      </dgm:t>
    </dgm:pt>
    <dgm:pt modelId="{5EE946F6-E352-43C1-BE99-384D7F0532DE}" type="parTrans" cxnId="{1222B81E-04A0-47FE-A0B5-F4B190A667CF}">
      <dgm:prSet/>
      <dgm:spPr/>
      <dgm:t>
        <a:bodyPr/>
        <a:lstStyle/>
        <a:p>
          <a:endParaRPr lang="en-US"/>
        </a:p>
      </dgm:t>
    </dgm:pt>
    <dgm:pt modelId="{F6482EC3-1B27-46CB-BAD4-48182825423F}" type="sibTrans" cxnId="{1222B81E-04A0-47FE-A0B5-F4B190A667CF}">
      <dgm:prSet/>
      <dgm:spPr/>
      <dgm:t>
        <a:bodyPr/>
        <a:lstStyle/>
        <a:p>
          <a:endParaRPr lang="en-US"/>
        </a:p>
      </dgm:t>
    </dgm:pt>
    <dgm:pt modelId="{7D54A57B-032F-4820-8DAA-4AE242C756E8}" type="pres">
      <dgm:prSet presAssocID="{E02CC062-3734-4A01-8A1A-5C9C3FAC660F}" presName="root" presStyleCnt="0">
        <dgm:presLayoutVars>
          <dgm:dir/>
          <dgm:resizeHandles val="exact"/>
        </dgm:presLayoutVars>
      </dgm:prSet>
      <dgm:spPr/>
    </dgm:pt>
    <dgm:pt modelId="{66D5E824-2095-4B5E-B2FA-F9036F0E9318}" type="pres">
      <dgm:prSet presAssocID="{0A3BD504-B7BD-41FD-93EB-F6406506686F}" presName="compNode" presStyleCnt="0"/>
      <dgm:spPr/>
    </dgm:pt>
    <dgm:pt modelId="{5A2341A4-D9C4-4CC2-A8DF-D2E9784D1926}" type="pres">
      <dgm:prSet presAssocID="{0A3BD504-B7BD-41FD-93EB-F6406506686F}" presName="iconBgRect" presStyleLbl="bgShp" presStyleIdx="0" presStyleCnt="5"/>
      <dgm:spPr/>
    </dgm:pt>
    <dgm:pt modelId="{5E33B7CC-B2B0-4E78-9E1E-FC178ED2DBD8}" type="pres">
      <dgm:prSet presAssocID="{0A3BD504-B7BD-41FD-93EB-F6406506686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лоток судьи"/>
        </a:ext>
      </dgm:extLst>
    </dgm:pt>
    <dgm:pt modelId="{50EF41CF-CD44-45CB-AF2D-35718ACC6239}" type="pres">
      <dgm:prSet presAssocID="{0A3BD504-B7BD-41FD-93EB-F6406506686F}" presName="spaceRect" presStyleCnt="0"/>
      <dgm:spPr/>
    </dgm:pt>
    <dgm:pt modelId="{4A7D2D03-F737-4F39-9791-19E7EA23500A}" type="pres">
      <dgm:prSet presAssocID="{0A3BD504-B7BD-41FD-93EB-F6406506686F}" presName="textRect" presStyleLbl="revTx" presStyleIdx="0" presStyleCnt="5">
        <dgm:presLayoutVars>
          <dgm:chMax val="1"/>
          <dgm:chPref val="1"/>
        </dgm:presLayoutVars>
      </dgm:prSet>
      <dgm:spPr/>
    </dgm:pt>
    <dgm:pt modelId="{410F1A93-137F-400F-A61C-E12321350087}" type="pres">
      <dgm:prSet presAssocID="{2702868E-1C50-4468-9B1E-40E9D57BC7CB}" presName="sibTrans" presStyleCnt="0"/>
      <dgm:spPr/>
    </dgm:pt>
    <dgm:pt modelId="{8BE81413-C0A1-40BD-B20A-B82D5B78F4BF}" type="pres">
      <dgm:prSet presAssocID="{CFAF4E50-3156-4BD9-9B7A-EE9F3055143B}" presName="compNode" presStyleCnt="0"/>
      <dgm:spPr/>
    </dgm:pt>
    <dgm:pt modelId="{C3D0BC81-C841-4CAD-A42F-3ADB6587ABC3}" type="pres">
      <dgm:prSet presAssocID="{CFAF4E50-3156-4BD9-9B7A-EE9F3055143B}" presName="iconBgRect" presStyleLbl="bgShp" presStyleIdx="1" presStyleCnt="5"/>
      <dgm:spPr/>
    </dgm:pt>
    <dgm:pt modelId="{333D64D8-4AF8-40C4-94C9-03EAF30C69CB}" type="pres">
      <dgm:prSet presAssocID="{CFAF4E50-3156-4BD9-9B7A-EE9F3055143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обот"/>
        </a:ext>
      </dgm:extLst>
    </dgm:pt>
    <dgm:pt modelId="{588ED0D3-9D46-4E1C-A1A4-9946EAA76DAA}" type="pres">
      <dgm:prSet presAssocID="{CFAF4E50-3156-4BD9-9B7A-EE9F3055143B}" presName="spaceRect" presStyleCnt="0"/>
      <dgm:spPr/>
    </dgm:pt>
    <dgm:pt modelId="{17DA3D8C-C35E-4610-8756-9635BAD61F61}" type="pres">
      <dgm:prSet presAssocID="{CFAF4E50-3156-4BD9-9B7A-EE9F3055143B}" presName="textRect" presStyleLbl="revTx" presStyleIdx="1" presStyleCnt="5">
        <dgm:presLayoutVars>
          <dgm:chMax val="1"/>
          <dgm:chPref val="1"/>
        </dgm:presLayoutVars>
      </dgm:prSet>
      <dgm:spPr/>
    </dgm:pt>
    <dgm:pt modelId="{6EBFBAEE-FD88-46A6-B1C8-63F75AC31413}" type="pres">
      <dgm:prSet presAssocID="{9003AD8D-8C76-4A6E-8C38-76308D6C6174}" presName="sibTrans" presStyleCnt="0"/>
      <dgm:spPr/>
    </dgm:pt>
    <dgm:pt modelId="{48E9FFC2-180B-4832-8BC4-A99699FA8589}" type="pres">
      <dgm:prSet presAssocID="{19AA1933-8430-44FE-89E9-D60BA294B32C}" presName="compNode" presStyleCnt="0"/>
      <dgm:spPr/>
    </dgm:pt>
    <dgm:pt modelId="{7AA44E02-18D9-4014-B9B5-31233B2D8BC8}" type="pres">
      <dgm:prSet presAssocID="{19AA1933-8430-44FE-89E9-D60BA294B32C}" presName="iconBgRect" presStyleLbl="bgShp" presStyleIdx="2" presStyleCnt="5"/>
      <dgm:spPr/>
    </dgm:pt>
    <dgm:pt modelId="{E4866C91-5B6D-4838-BD77-2268AC4F17F7}" type="pres">
      <dgm:prSet presAssocID="{19AA1933-8430-44FE-89E9-D60BA294B32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1A899CD8-EB95-4C13-BFFF-EFE1AA436FBE}" type="pres">
      <dgm:prSet presAssocID="{19AA1933-8430-44FE-89E9-D60BA294B32C}" presName="spaceRect" presStyleCnt="0"/>
      <dgm:spPr/>
    </dgm:pt>
    <dgm:pt modelId="{543BAB1C-B45A-4687-8574-C98DAE6DDF9C}" type="pres">
      <dgm:prSet presAssocID="{19AA1933-8430-44FE-89E9-D60BA294B32C}" presName="textRect" presStyleLbl="revTx" presStyleIdx="2" presStyleCnt="5">
        <dgm:presLayoutVars>
          <dgm:chMax val="1"/>
          <dgm:chPref val="1"/>
        </dgm:presLayoutVars>
      </dgm:prSet>
      <dgm:spPr/>
    </dgm:pt>
    <dgm:pt modelId="{8C288E25-2AE2-4DFD-9656-0245D30BE3F8}" type="pres">
      <dgm:prSet presAssocID="{2FAB9AC7-48C6-43B3-B53A-49A4F9E6F9EE}" presName="sibTrans" presStyleCnt="0"/>
      <dgm:spPr/>
    </dgm:pt>
    <dgm:pt modelId="{E9465967-869E-478B-A7DC-BF4B0E65DCA8}" type="pres">
      <dgm:prSet presAssocID="{DAB0C23D-4828-4F2E-8617-C9EDEC6FA03D}" presName="compNode" presStyleCnt="0"/>
      <dgm:spPr/>
    </dgm:pt>
    <dgm:pt modelId="{C5B79FAE-E96F-4688-8D6B-5C65A9E29E19}" type="pres">
      <dgm:prSet presAssocID="{DAB0C23D-4828-4F2E-8617-C9EDEC6FA03D}" presName="iconBgRect" presStyleLbl="bgShp" presStyleIdx="3" presStyleCnt="5"/>
      <dgm:spPr/>
    </dgm:pt>
    <dgm:pt modelId="{CE6C95B4-C4A8-448F-B29F-2FFA2F31BA8D}" type="pres">
      <dgm:prSet presAssocID="{DAB0C23D-4828-4F2E-8617-C9EDEC6FA03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43BC351F-AC8A-4CB7-ABED-9A43C03C3477}" type="pres">
      <dgm:prSet presAssocID="{DAB0C23D-4828-4F2E-8617-C9EDEC6FA03D}" presName="spaceRect" presStyleCnt="0"/>
      <dgm:spPr/>
    </dgm:pt>
    <dgm:pt modelId="{B56A3ABC-A672-4C35-8B3D-FAF7DC792ED4}" type="pres">
      <dgm:prSet presAssocID="{DAB0C23D-4828-4F2E-8617-C9EDEC6FA03D}" presName="textRect" presStyleLbl="revTx" presStyleIdx="3" presStyleCnt="5">
        <dgm:presLayoutVars>
          <dgm:chMax val="1"/>
          <dgm:chPref val="1"/>
        </dgm:presLayoutVars>
      </dgm:prSet>
      <dgm:spPr/>
    </dgm:pt>
    <dgm:pt modelId="{1579A762-2E6F-4260-8142-1839703B763E}" type="pres">
      <dgm:prSet presAssocID="{CFB7DF22-95DE-4F84-BF7C-5977FB912479}" presName="sibTrans" presStyleCnt="0"/>
      <dgm:spPr/>
    </dgm:pt>
    <dgm:pt modelId="{0FB4801E-7765-4254-9F7E-1E3DB6EE1813}" type="pres">
      <dgm:prSet presAssocID="{4E2F7054-424A-4EF3-9519-8146CD417C91}" presName="compNode" presStyleCnt="0"/>
      <dgm:spPr/>
    </dgm:pt>
    <dgm:pt modelId="{AC4C9533-396A-4136-A960-011C5B1F74EE}" type="pres">
      <dgm:prSet presAssocID="{4E2F7054-424A-4EF3-9519-8146CD417C91}" presName="iconBgRect" presStyleLbl="bgShp" presStyleIdx="4" presStyleCnt="5"/>
      <dgm:spPr/>
    </dgm:pt>
    <dgm:pt modelId="{1AD2D7DE-2480-4F5F-B646-6E0A81788763}" type="pres">
      <dgm:prSet presAssocID="{4E2F7054-424A-4EF3-9519-8146CD417C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ертолет"/>
        </a:ext>
      </dgm:extLst>
    </dgm:pt>
    <dgm:pt modelId="{4CF7D366-B068-43F1-BA08-271FB0E24F9E}" type="pres">
      <dgm:prSet presAssocID="{4E2F7054-424A-4EF3-9519-8146CD417C91}" presName="spaceRect" presStyleCnt="0"/>
      <dgm:spPr/>
    </dgm:pt>
    <dgm:pt modelId="{BBD28FC9-AE25-4DBF-8070-8FFE0753DD72}" type="pres">
      <dgm:prSet presAssocID="{4E2F7054-424A-4EF3-9519-8146CD417C9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7F28F18-AF34-4282-B12F-A367FA23A2E4}" srcId="{E02CC062-3734-4A01-8A1A-5C9C3FAC660F}" destId="{DAB0C23D-4828-4F2E-8617-C9EDEC6FA03D}" srcOrd="3" destOrd="0" parTransId="{99EBD205-3F57-4D04-B13F-E39A6FF7A2B2}" sibTransId="{CFB7DF22-95DE-4F84-BF7C-5977FB912479}"/>
    <dgm:cxn modelId="{1222B81E-04A0-47FE-A0B5-F4B190A667CF}" srcId="{E02CC062-3734-4A01-8A1A-5C9C3FAC660F}" destId="{4E2F7054-424A-4EF3-9519-8146CD417C91}" srcOrd="4" destOrd="0" parTransId="{5EE946F6-E352-43C1-BE99-384D7F0532DE}" sibTransId="{F6482EC3-1B27-46CB-BAD4-48182825423F}"/>
    <dgm:cxn modelId="{4FA20E24-52F5-4244-A0C6-C78B2E916233}" srcId="{E02CC062-3734-4A01-8A1A-5C9C3FAC660F}" destId="{19AA1933-8430-44FE-89E9-D60BA294B32C}" srcOrd="2" destOrd="0" parTransId="{F2C1C47F-A94F-4161-B241-D4E7BDC86DAD}" sibTransId="{2FAB9AC7-48C6-43B3-B53A-49A4F9E6F9EE}"/>
    <dgm:cxn modelId="{2D4CCC38-DB83-4B55-B9A0-0FBA857D3496}" type="presOf" srcId="{4E2F7054-424A-4EF3-9519-8146CD417C91}" destId="{BBD28FC9-AE25-4DBF-8070-8FFE0753DD72}" srcOrd="0" destOrd="0" presId="urn:microsoft.com/office/officeart/2018/5/layout/IconCircleLabelList"/>
    <dgm:cxn modelId="{E4F2626E-5E2E-4154-BB50-3F3A6971D0A0}" type="presOf" srcId="{19AA1933-8430-44FE-89E9-D60BA294B32C}" destId="{543BAB1C-B45A-4687-8574-C98DAE6DDF9C}" srcOrd="0" destOrd="0" presId="urn:microsoft.com/office/officeart/2018/5/layout/IconCircleLabelList"/>
    <dgm:cxn modelId="{00A98055-7410-4B66-B598-50176EB864CA}" type="presOf" srcId="{E02CC062-3734-4A01-8A1A-5C9C3FAC660F}" destId="{7D54A57B-032F-4820-8DAA-4AE242C756E8}" srcOrd="0" destOrd="0" presId="urn:microsoft.com/office/officeart/2018/5/layout/IconCircleLabelList"/>
    <dgm:cxn modelId="{E6EFFC58-6FB3-46B4-A9A3-D140738A9278}" type="presOf" srcId="{0A3BD504-B7BD-41FD-93EB-F6406506686F}" destId="{4A7D2D03-F737-4F39-9791-19E7EA23500A}" srcOrd="0" destOrd="0" presId="urn:microsoft.com/office/officeart/2018/5/layout/IconCircleLabelList"/>
    <dgm:cxn modelId="{C98B7486-3C2A-4D19-B9DC-07F8D35A9173}" type="presOf" srcId="{CFAF4E50-3156-4BD9-9B7A-EE9F3055143B}" destId="{17DA3D8C-C35E-4610-8756-9635BAD61F61}" srcOrd="0" destOrd="0" presId="urn:microsoft.com/office/officeart/2018/5/layout/IconCircleLabelList"/>
    <dgm:cxn modelId="{C5B838BF-85B5-4C62-A8DB-CE7A76D65AB9}" srcId="{E02CC062-3734-4A01-8A1A-5C9C3FAC660F}" destId="{0A3BD504-B7BD-41FD-93EB-F6406506686F}" srcOrd="0" destOrd="0" parTransId="{A5F84ED2-F69F-4262-B2E1-3072D79EB98C}" sibTransId="{2702868E-1C50-4468-9B1E-40E9D57BC7CB}"/>
    <dgm:cxn modelId="{9B5C64D7-13C8-4BCC-B0FA-7F375D75BA1D}" srcId="{E02CC062-3734-4A01-8A1A-5C9C3FAC660F}" destId="{CFAF4E50-3156-4BD9-9B7A-EE9F3055143B}" srcOrd="1" destOrd="0" parTransId="{26FF2472-0BC5-43BF-9664-1AB574716565}" sibTransId="{9003AD8D-8C76-4A6E-8C38-76308D6C6174}"/>
    <dgm:cxn modelId="{228194E5-0130-4A93-855F-195578D3B01C}" type="presOf" srcId="{DAB0C23D-4828-4F2E-8617-C9EDEC6FA03D}" destId="{B56A3ABC-A672-4C35-8B3D-FAF7DC792ED4}" srcOrd="0" destOrd="0" presId="urn:microsoft.com/office/officeart/2018/5/layout/IconCircleLabelList"/>
    <dgm:cxn modelId="{90037FAA-27CD-46AB-9090-CA4D95B7C0BC}" type="presParOf" srcId="{7D54A57B-032F-4820-8DAA-4AE242C756E8}" destId="{66D5E824-2095-4B5E-B2FA-F9036F0E9318}" srcOrd="0" destOrd="0" presId="urn:microsoft.com/office/officeart/2018/5/layout/IconCircleLabelList"/>
    <dgm:cxn modelId="{B557E2E4-7CC7-413B-9543-1250E1691226}" type="presParOf" srcId="{66D5E824-2095-4B5E-B2FA-F9036F0E9318}" destId="{5A2341A4-D9C4-4CC2-A8DF-D2E9784D1926}" srcOrd="0" destOrd="0" presId="urn:microsoft.com/office/officeart/2018/5/layout/IconCircleLabelList"/>
    <dgm:cxn modelId="{370B5436-7036-4E7E-8B98-96BD16A076C1}" type="presParOf" srcId="{66D5E824-2095-4B5E-B2FA-F9036F0E9318}" destId="{5E33B7CC-B2B0-4E78-9E1E-FC178ED2DBD8}" srcOrd="1" destOrd="0" presId="urn:microsoft.com/office/officeart/2018/5/layout/IconCircleLabelList"/>
    <dgm:cxn modelId="{863168DE-6DC5-4182-B452-D9D468233EE8}" type="presParOf" srcId="{66D5E824-2095-4B5E-B2FA-F9036F0E9318}" destId="{50EF41CF-CD44-45CB-AF2D-35718ACC6239}" srcOrd="2" destOrd="0" presId="urn:microsoft.com/office/officeart/2018/5/layout/IconCircleLabelList"/>
    <dgm:cxn modelId="{A59562F4-4063-4F6B-9A69-970E775A029A}" type="presParOf" srcId="{66D5E824-2095-4B5E-B2FA-F9036F0E9318}" destId="{4A7D2D03-F737-4F39-9791-19E7EA23500A}" srcOrd="3" destOrd="0" presId="urn:microsoft.com/office/officeart/2018/5/layout/IconCircleLabelList"/>
    <dgm:cxn modelId="{9C357915-92A8-42CD-83DD-AAF39CD04536}" type="presParOf" srcId="{7D54A57B-032F-4820-8DAA-4AE242C756E8}" destId="{410F1A93-137F-400F-A61C-E12321350087}" srcOrd="1" destOrd="0" presId="urn:microsoft.com/office/officeart/2018/5/layout/IconCircleLabelList"/>
    <dgm:cxn modelId="{FA069F10-454A-4969-8288-7B635D79EA49}" type="presParOf" srcId="{7D54A57B-032F-4820-8DAA-4AE242C756E8}" destId="{8BE81413-C0A1-40BD-B20A-B82D5B78F4BF}" srcOrd="2" destOrd="0" presId="urn:microsoft.com/office/officeart/2018/5/layout/IconCircleLabelList"/>
    <dgm:cxn modelId="{EF08AE1E-6526-4619-AA15-E126DADD082D}" type="presParOf" srcId="{8BE81413-C0A1-40BD-B20A-B82D5B78F4BF}" destId="{C3D0BC81-C841-4CAD-A42F-3ADB6587ABC3}" srcOrd="0" destOrd="0" presId="urn:microsoft.com/office/officeart/2018/5/layout/IconCircleLabelList"/>
    <dgm:cxn modelId="{4971156C-359C-4980-A623-9A474F0A460D}" type="presParOf" srcId="{8BE81413-C0A1-40BD-B20A-B82D5B78F4BF}" destId="{333D64D8-4AF8-40C4-94C9-03EAF30C69CB}" srcOrd="1" destOrd="0" presId="urn:microsoft.com/office/officeart/2018/5/layout/IconCircleLabelList"/>
    <dgm:cxn modelId="{ABD9A765-0200-437D-8E00-55298BF0E4DE}" type="presParOf" srcId="{8BE81413-C0A1-40BD-B20A-B82D5B78F4BF}" destId="{588ED0D3-9D46-4E1C-A1A4-9946EAA76DAA}" srcOrd="2" destOrd="0" presId="urn:microsoft.com/office/officeart/2018/5/layout/IconCircleLabelList"/>
    <dgm:cxn modelId="{486CEC4D-28A0-4CDC-ABC4-E0D1FD60E96F}" type="presParOf" srcId="{8BE81413-C0A1-40BD-B20A-B82D5B78F4BF}" destId="{17DA3D8C-C35E-4610-8756-9635BAD61F61}" srcOrd="3" destOrd="0" presId="urn:microsoft.com/office/officeart/2018/5/layout/IconCircleLabelList"/>
    <dgm:cxn modelId="{5745B2BD-A754-444B-A916-ACD1E9B54F1A}" type="presParOf" srcId="{7D54A57B-032F-4820-8DAA-4AE242C756E8}" destId="{6EBFBAEE-FD88-46A6-B1C8-63F75AC31413}" srcOrd="3" destOrd="0" presId="urn:microsoft.com/office/officeart/2018/5/layout/IconCircleLabelList"/>
    <dgm:cxn modelId="{FB49F66F-7D0F-488D-9A82-6983EE8C5439}" type="presParOf" srcId="{7D54A57B-032F-4820-8DAA-4AE242C756E8}" destId="{48E9FFC2-180B-4832-8BC4-A99699FA8589}" srcOrd="4" destOrd="0" presId="urn:microsoft.com/office/officeart/2018/5/layout/IconCircleLabelList"/>
    <dgm:cxn modelId="{D4BCA797-0EDC-4957-AF3E-202A9E98585F}" type="presParOf" srcId="{48E9FFC2-180B-4832-8BC4-A99699FA8589}" destId="{7AA44E02-18D9-4014-B9B5-31233B2D8BC8}" srcOrd="0" destOrd="0" presId="urn:microsoft.com/office/officeart/2018/5/layout/IconCircleLabelList"/>
    <dgm:cxn modelId="{8324FC2B-415A-4B40-A881-552965A1CBCD}" type="presParOf" srcId="{48E9FFC2-180B-4832-8BC4-A99699FA8589}" destId="{E4866C91-5B6D-4838-BD77-2268AC4F17F7}" srcOrd="1" destOrd="0" presId="urn:microsoft.com/office/officeart/2018/5/layout/IconCircleLabelList"/>
    <dgm:cxn modelId="{222C8C98-3998-4087-9BE2-216B88A8806E}" type="presParOf" srcId="{48E9FFC2-180B-4832-8BC4-A99699FA8589}" destId="{1A899CD8-EB95-4C13-BFFF-EFE1AA436FBE}" srcOrd="2" destOrd="0" presId="urn:microsoft.com/office/officeart/2018/5/layout/IconCircleLabelList"/>
    <dgm:cxn modelId="{FCC901F6-4FFD-4343-BB16-607CFD67AF6E}" type="presParOf" srcId="{48E9FFC2-180B-4832-8BC4-A99699FA8589}" destId="{543BAB1C-B45A-4687-8574-C98DAE6DDF9C}" srcOrd="3" destOrd="0" presId="urn:microsoft.com/office/officeart/2018/5/layout/IconCircleLabelList"/>
    <dgm:cxn modelId="{C9C2E29E-444D-4877-AB7C-8AB1F10B5304}" type="presParOf" srcId="{7D54A57B-032F-4820-8DAA-4AE242C756E8}" destId="{8C288E25-2AE2-4DFD-9656-0245D30BE3F8}" srcOrd="5" destOrd="0" presId="urn:microsoft.com/office/officeart/2018/5/layout/IconCircleLabelList"/>
    <dgm:cxn modelId="{142CCD74-959E-4554-AE39-0357ECAF230E}" type="presParOf" srcId="{7D54A57B-032F-4820-8DAA-4AE242C756E8}" destId="{E9465967-869E-478B-A7DC-BF4B0E65DCA8}" srcOrd="6" destOrd="0" presId="urn:microsoft.com/office/officeart/2018/5/layout/IconCircleLabelList"/>
    <dgm:cxn modelId="{AAB5FB51-9BEC-43C6-9D5B-027B366C9E1D}" type="presParOf" srcId="{E9465967-869E-478B-A7DC-BF4B0E65DCA8}" destId="{C5B79FAE-E96F-4688-8D6B-5C65A9E29E19}" srcOrd="0" destOrd="0" presId="urn:microsoft.com/office/officeart/2018/5/layout/IconCircleLabelList"/>
    <dgm:cxn modelId="{19A6336B-EF5A-4217-BF32-78CC8ABEBF3D}" type="presParOf" srcId="{E9465967-869E-478B-A7DC-BF4B0E65DCA8}" destId="{CE6C95B4-C4A8-448F-B29F-2FFA2F31BA8D}" srcOrd="1" destOrd="0" presId="urn:microsoft.com/office/officeart/2018/5/layout/IconCircleLabelList"/>
    <dgm:cxn modelId="{25425264-2585-4A17-B24C-2CE89D8EAE07}" type="presParOf" srcId="{E9465967-869E-478B-A7DC-BF4B0E65DCA8}" destId="{43BC351F-AC8A-4CB7-ABED-9A43C03C3477}" srcOrd="2" destOrd="0" presId="urn:microsoft.com/office/officeart/2018/5/layout/IconCircleLabelList"/>
    <dgm:cxn modelId="{73EBA4E9-C14E-4E44-B8BA-66B2DA953EBB}" type="presParOf" srcId="{E9465967-869E-478B-A7DC-BF4B0E65DCA8}" destId="{B56A3ABC-A672-4C35-8B3D-FAF7DC792ED4}" srcOrd="3" destOrd="0" presId="urn:microsoft.com/office/officeart/2018/5/layout/IconCircleLabelList"/>
    <dgm:cxn modelId="{5E8D3A5B-C84F-47B6-8143-3F0BCD2A744A}" type="presParOf" srcId="{7D54A57B-032F-4820-8DAA-4AE242C756E8}" destId="{1579A762-2E6F-4260-8142-1839703B763E}" srcOrd="7" destOrd="0" presId="urn:microsoft.com/office/officeart/2018/5/layout/IconCircleLabelList"/>
    <dgm:cxn modelId="{37BB06E1-A5D6-46D9-95CC-0EEC7ECC64E9}" type="presParOf" srcId="{7D54A57B-032F-4820-8DAA-4AE242C756E8}" destId="{0FB4801E-7765-4254-9F7E-1E3DB6EE1813}" srcOrd="8" destOrd="0" presId="urn:microsoft.com/office/officeart/2018/5/layout/IconCircleLabelList"/>
    <dgm:cxn modelId="{823ECB61-5F35-47E1-892F-9D2583D8C06C}" type="presParOf" srcId="{0FB4801E-7765-4254-9F7E-1E3DB6EE1813}" destId="{AC4C9533-396A-4136-A960-011C5B1F74EE}" srcOrd="0" destOrd="0" presId="urn:microsoft.com/office/officeart/2018/5/layout/IconCircleLabelList"/>
    <dgm:cxn modelId="{1C432F3E-C192-4317-A49A-F0A1E970E1CC}" type="presParOf" srcId="{0FB4801E-7765-4254-9F7E-1E3DB6EE1813}" destId="{1AD2D7DE-2480-4F5F-B646-6E0A81788763}" srcOrd="1" destOrd="0" presId="urn:microsoft.com/office/officeart/2018/5/layout/IconCircleLabelList"/>
    <dgm:cxn modelId="{304DB4EE-4D07-44D8-948C-F9D98E5BE57E}" type="presParOf" srcId="{0FB4801E-7765-4254-9F7E-1E3DB6EE1813}" destId="{4CF7D366-B068-43F1-BA08-271FB0E24F9E}" srcOrd="2" destOrd="0" presId="urn:microsoft.com/office/officeart/2018/5/layout/IconCircleLabelList"/>
    <dgm:cxn modelId="{FB84204D-6849-4CE2-907D-3FEAFACC43F9}" type="presParOf" srcId="{0FB4801E-7765-4254-9F7E-1E3DB6EE1813}" destId="{BBD28FC9-AE25-4DBF-8070-8FFE0753DD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742D2-F0F0-45EF-9FCF-53E0D47AF4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13FB34-E88A-46E8-924B-533D2E6B5B83}">
      <dgm:prSet/>
      <dgm:spPr/>
      <dgm:t>
        <a:bodyPr/>
        <a:lstStyle/>
        <a:p>
          <a:r>
            <a:rPr lang="ru-RU"/>
            <a:t>принцип добросовестности;</a:t>
          </a:r>
          <a:endParaRPr lang="en-US"/>
        </a:p>
      </dgm:t>
    </dgm:pt>
    <dgm:pt modelId="{3D4EAE0F-B407-47A9-BAA4-B7752309BFBA}" type="parTrans" cxnId="{A4EDC4AB-9486-4189-8AB1-7C0D23D1FB13}">
      <dgm:prSet/>
      <dgm:spPr/>
      <dgm:t>
        <a:bodyPr/>
        <a:lstStyle/>
        <a:p>
          <a:endParaRPr lang="en-US"/>
        </a:p>
      </dgm:t>
    </dgm:pt>
    <dgm:pt modelId="{CB9488E6-B9FB-4EC5-AF75-E4A08D6F6D61}" type="sibTrans" cxnId="{A4EDC4AB-9486-4189-8AB1-7C0D23D1FB13}">
      <dgm:prSet/>
      <dgm:spPr/>
      <dgm:t>
        <a:bodyPr/>
        <a:lstStyle/>
        <a:p>
          <a:endParaRPr lang="en-US"/>
        </a:p>
      </dgm:t>
    </dgm:pt>
    <dgm:pt modelId="{C7479029-059D-46E3-AD5F-623D040278FC}">
      <dgm:prSet/>
      <dgm:spPr/>
      <dgm:t>
        <a:bodyPr/>
        <a:lstStyle/>
        <a:p>
          <a:r>
            <a:rPr lang="ru-RU"/>
            <a:t>принцип разумности;</a:t>
          </a:r>
          <a:endParaRPr lang="en-US"/>
        </a:p>
      </dgm:t>
    </dgm:pt>
    <dgm:pt modelId="{26504347-655C-4E28-94C6-24F5F12E98D5}" type="parTrans" cxnId="{8416CF42-F12C-42F6-9AA0-578FDC840E16}">
      <dgm:prSet/>
      <dgm:spPr/>
      <dgm:t>
        <a:bodyPr/>
        <a:lstStyle/>
        <a:p>
          <a:endParaRPr lang="en-US"/>
        </a:p>
      </dgm:t>
    </dgm:pt>
    <dgm:pt modelId="{50C022EA-DBB1-4C62-9DD1-36C0DF01BD4C}" type="sibTrans" cxnId="{8416CF42-F12C-42F6-9AA0-578FDC840E16}">
      <dgm:prSet/>
      <dgm:spPr/>
      <dgm:t>
        <a:bodyPr/>
        <a:lstStyle/>
        <a:p>
          <a:endParaRPr lang="en-US"/>
        </a:p>
      </dgm:t>
    </dgm:pt>
    <dgm:pt modelId="{8535AF6F-BD03-4E62-AE47-D33A77FEAAC4}">
      <dgm:prSet/>
      <dgm:spPr/>
      <dgm:t>
        <a:bodyPr/>
        <a:lstStyle/>
        <a:p>
          <a:r>
            <a:rPr lang="ru-RU"/>
            <a:t>принцип обязательного соблюдения договоров;</a:t>
          </a:r>
          <a:endParaRPr lang="en-US"/>
        </a:p>
      </dgm:t>
    </dgm:pt>
    <dgm:pt modelId="{8B950D72-FCD8-44BF-AE89-AA461E801424}" type="parTrans" cxnId="{90C57B20-514C-4783-8C6A-978ECDF68F44}">
      <dgm:prSet/>
      <dgm:spPr/>
      <dgm:t>
        <a:bodyPr/>
        <a:lstStyle/>
        <a:p>
          <a:endParaRPr lang="en-US"/>
        </a:p>
      </dgm:t>
    </dgm:pt>
    <dgm:pt modelId="{ACA39E75-8D79-4655-B16F-BA283F9D5748}" type="sibTrans" cxnId="{90C57B20-514C-4783-8C6A-978ECDF68F44}">
      <dgm:prSet/>
      <dgm:spPr/>
      <dgm:t>
        <a:bodyPr/>
        <a:lstStyle/>
        <a:p>
          <a:endParaRPr lang="en-US"/>
        </a:p>
      </dgm:t>
    </dgm:pt>
    <dgm:pt modelId="{4458DBA3-48C0-43D3-8B1C-540BC9505C82}">
      <dgm:prSet/>
      <dgm:spPr/>
      <dgm:t>
        <a:bodyPr/>
        <a:lstStyle/>
        <a:p>
          <a:r>
            <a:rPr lang="ru-RU"/>
            <a:t>честная деловая практика.</a:t>
          </a:r>
          <a:endParaRPr lang="en-US"/>
        </a:p>
      </dgm:t>
    </dgm:pt>
    <dgm:pt modelId="{A76906A8-DCB8-4D5F-B1B4-588873414308}" type="parTrans" cxnId="{74280083-03E2-466C-B017-AA5A63ED5AF4}">
      <dgm:prSet/>
      <dgm:spPr/>
      <dgm:t>
        <a:bodyPr/>
        <a:lstStyle/>
        <a:p>
          <a:endParaRPr lang="en-US"/>
        </a:p>
      </dgm:t>
    </dgm:pt>
    <dgm:pt modelId="{FB786F81-FBB4-442B-844E-CB9BDAF00F9A}" type="sibTrans" cxnId="{74280083-03E2-466C-B017-AA5A63ED5AF4}">
      <dgm:prSet/>
      <dgm:spPr/>
      <dgm:t>
        <a:bodyPr/>
        <a:lstStyle/>
        <a:p>
          <a:endParaRPr lang="en-US"/>
        </a:p>
      </dgm:t>
    </dgm:pt>
    <dgm:pt modelId="{1B2DC7CD-94FF-4896-ADFF-5DC25F92DD6E}" type="pres">
      <dgm:prSet presAssocID="{B87742D2-F0F0-45EF-9FCF-53E0D47AF4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CF779E-27F2-482E-99E7-85226D35118C}" type="pres">
      <dgm:prSet presAssocID="{2F13FB34-E88A-46E8-924B-533D2E6B5B83}" presName="hierRoot1" presStyleCnt="0"/>
      <dgm:spPr/>
    </dgm:pt>
    <dgm:pt modelId="{0D385A5A-EE57-4793-8102-21C99438A379}" type="pres">
      <dgm:prSet presAssocID="{2F13FB34-E88A-46E8-924B-533D2E6B5B83}" presName="composite" presStyleCnt="0"/>
      <dgm:spPr/>
    </dgm:pt>
    <dgm:pt modelId="{83845B42-51BC-4B7F-B4D1-CBDDB9F1B641}" type="pres">
      <dgm:prSet presAssocID="{2F13FB34-E88A-46E8-924B-533D2E6B5B83}" presName="background" presStyleLbl="node0" presStyleIdx="0" presStyleCnt="4"/>
      <dgm:spPr/>
    </dgm:pt>
    <dgm:pt modelId="{FE60BBC5-3AC6-4611-9FB8-E4C88D678B51}" type="pres">
      <dgm:prSet presAssocID="{2F13FB34-E88A-46E8-924B-533D2E6B5B83}" presName="text" presStyleLbl="fgAcc0" presStyleIdx="0" presStyleCnt="4">
        <dgm:presLayoutVars>
          <dgm:chPref val="3"/>
        </dgm:presLayoutVars>
      </dgm:prSet>
      <dgm:spPr/>
    </dgm:pt>
    <dgm:pt modelId="{069B5876-ACC1-4707-8563-93F13EE0A02D}" type="pres">
      <dgm:prSet presAssocID="{2F13FB34-E88A-46E8-924B-533D2E6B5B83}" presName="hierChild2" presStyleCnt="0"/>
      <dgm:spPr/>
    </dgm:pt>
    <dgm:pt modelId="{C3D07B92-3E84-4621-A811-959A4FE3D68C}" type="pres">
      <dgm:prSet presAssocID="{C7479029-059D-46E3-AD5F-623D040278FC}" presName="hierRoot1" presStyleCnt="0"/>
      <dgm:spPr/>
    </dgm:pt>
    <dgm:pt modelId="{02EA7E35-6233-4A68-A3AB-560393E814E7}" type="pres">
      <dgm:prSet presAssocID="{C7479029-059D-46E3-AD5F-623D040278FC}" presName="composite" presStyleCnt="0"/>
      <dgm:spPr/>
    </dgm:pt>
    <dgm:pt modelId="{F2E31849-1E10-4B59-8FE4-F5179F7B5EF4}" type="pres">
      <dgm:prSet presAssocID="{C7479029-059D-46E3-AD5F-623D040278FC}" presName="background" presStyleLbl="node0" presStyleIdx="1" presStyleCnt="4"/>
      <dgm:spPr/>
    </dgm:pt>
    <dgm:pt modelId="{AD75877E-9EF0-4482-B5D2-13442712FFC9}" type="pres">
      <dgm:prSet presAssocID="{C7479029-059D-46E3-AD5F-623D040278FC}" presName="text" presStyleLbl="fgAcc0" presStyleIdx="1" presStyleCnt="4">
        <dgm:presLayoutVars>
          <dgm:chPref val="3"/>
        </dgm:presLayoutVars>
      </dgm:prSet>
      <dgm:spPr/>
    </dgm:pt>
    <dgm:pt modelId="{20205368-ED7B-49EF-9B06-B6159BC0CA32}" type="pres">
      <dgm:prSet presAssocID="{C7479029-059D-46E3-AD5F-623D040278FC}" presName="hierChild2" presStyleCnt="0"/>
      <dgm:spPr/>
    </dgm:pt>
    <dgm:pt modelId="{86AF087B-5989-4D4C-A9BD-E5E0FFE6A3B5}" type="pres">
      <dgm:prSet presAssocID="{8535AF6F-BD03-4E62-AE47-D33A77FEAAC4}" presName="hierRoot1" presStyleCnt="0"/>
      <dgm:spPr/>
    </dgm:pt>
    <dgm:pt modelId="{B29408E5-CD93-4E01-AC15-56386B6BBC8E}" type="pres">
      <dgm:prSet presAssocID="{8535AF6F-BD03-4E62-AE47-D33A77FEAAC4}" presName="composite" presStyleCnt="0"/>
      <dgm:spPr/>
    </dgm:pt>
    <dgm:pt modelId="{3BABF2A9-8AC8-4779-87A2-55C8D774FDA6}" type="pres">
      <dgm:prSet presAssocID="{8535AF6F-BD03-4E62-AE47-D33A77FEAAC4}" presName="background" presStyleLbl="node0" presStyleIdx="2" presStyleCnt="4"/>
      <dgm:spPr/>
    </dgm:pt>
    <dgm:pt modelId="{9CCEC883-1946-468B-B86B-B0F3F4C7DE42}" type="pres">
      <dgm:prSet presAssocID="{8535AF6F-BD03-4E62-AE47-D33A77FEAAC4}" presName="text" presStyleLbl="fgAcc0" presStyleIdx="2" presStyleCnt="4">
        <dgm:presLayoutVars>
          <dgm:chPref val="3"/>
        </dgm:presLayoutVars>
      </dgm:prSet>
      <dgm:spPr/>
    </dgm:pt>
    <dgm:pt modelId="{3F702404-3651-4126-A834-7B375CEEFD1E}" type="pres">
      <dgm:prSet presAssocID="{8535AF6F-BD03-4E62-AE47-D33A77FEAAC4}" presName="hierChild2" presStyleCnt="0"/>
      <dgm:spPr/>
    </dgm:pt>
    <dgm:pt modelId="{1F3AE966-E173-45F3-9AE9-1BCBD6F9B120}" type="pres">
      <dgm:prSet presAssocID="{4458DBA3-48C0-43D3-8B1C-540BC9505C82}" presName="hierRoot1" presStyleCnt="0"/>
      <dgm:spPr/>
    </dgm:pt>
    <dgm:pt modelId="{34A2AD20-3A75-4B41-AA6B-89745207087B}" type="pres">
      <dgm:prSet presAssocID="{4458DBA3-48C0-43D3-8B1C-540BC9505C82}" presName="composite" presStyleCnt="0"/>
      <dgm:spPr/>
    </dgm:pt>
    <dgm:pt modelId="{23CAB71B-4980-4335-8278-6E999B931CE0}" type="pres">
      <dgm:prSet presAssocID="{4458DBA3-48C0-43D3-8B1C-540BC9505C82}" presName="background" presStyleLbl="node0" presStyleIdx="3" presStyleCnt="4"/>
      <dgm:spPr/>
    </dgm:pt>
    <dgm:pt modelId="{20ACFA21-C866-4802-8BD6-E59D2989C2EE}" type="pres">
      <dgm:prSet presAssocID="{4458DBA3-48C0-43D3-8B1C-540BC9505C82}" presName="text" presStyleLbl="fgAcc0" presStyleIdx="3" presStyleCnt="4">
        <dgm:presLayoutVars>
          <dgm:chPref val="3"/>
        </dgm:presLayoutVars>
      </dgm:prSet>
      <dgm:spPr/>
    </dgm:pt>
    <dgm:pt modelId="{6F7ACAEA-2D04-4805-AB1A-4D318F78AFE9}" type="pres">
      <dgm:prSet presAssocID="{4458DBA3-48C0-43D3-8B1C-540BC9505C82}" presName="hierChild2" presStyleCnt="0"/>
      <dgm:spPr/>
    </dgm:pt>
  </dgm:ptLst>
  <dgm:cxnLst>
    <dgm:cxn modelId="{90C57B20-514C-4783-8C6A-978ECDF68F44}" srcId="{B87742D2-F0F0-45EF-9FCF-53E0D47AF43C}" destId="{8535AF6F-BD03-4E62-AE47-D33A77FEAAC4}" srcOrd="2" destOrd="0" parTransId="{8B950D72-FCD8-44BF-AE89-AA461E801424}" sibTransId="{ACA39E75-8D79-4655-B16F-BA283F9D5748}"/>
    <dgm:cxn modelId="{1A9EC527-B000-4A9B-B2BA-83916BAF63EB}" type="presOf" srcId="{4458DBA3-48C0-43D3-8B1C-540BC9505C82}" destId="{20ACFA21-C866-4802-8BD6-E59D2989C2EE}" srcOrd="0" destOrd="0" presId="urn:microsoft.com/office/officeart/2005/8/layout/hierarchy1"/>
    <dgm:cxn modelId="{A7A99A35-5163-450F-AAF5-1CC4EABB8C30}" type="presOf" srcId="{8535AF6F-BD03-4E62-AE47-D33A77FEAAC4}" destId="{9CCEC883-1946-468B-B86B-B0F3F4C7DE42}" srcOrd="0" destOrd="0" presId="urn:microsoft.com/office/officeart/2005/8/layout/hierarchy1"/>
    <dgm:cxn modelId="{8416CF42-F12C-42F6-9AA0-578FDC840E16}" srcId="{B87742D2-F0F0-45EF-9FCF-53E0D47AF43C}" destId="{C7479029-059D-46E3-AD5F-623D040278FC}" srcOrd="1" destOrd="0" parTransId="{26504347-655C-4E28-94C6-24F5F12E98D5}" sibTransId="{50C022EA-DBB1-4C62-9DD1-36C0DF01BD4C}"/>
    <dgm:cxn modelId="{74280083-03E2-466C-B017-AA5A63ED5AF4}" srcId="{B87742D2-F0F0-45EF-9FCF-53E0D47AF43C}" destId="{4458DBA3-48C0-43D3-8B1C-540BC9505C82}" srcOrd="3" destOrd="0" parTransId="{A76906A8-DCB8-4D5F-B1B4-588873414308}" sibTransId="{FB786F81-FBB4-442B-844E-CB9BDAF00F9A}"/>
    <dgm:cxn modelId="{BEB42194-F8E7-4524-830A-4B5558D37172}" type="presOf" srcId="{2F13FB34-E88A-46E8-924B-533D2E6B5B83}" destId="{FE60BBC5-3AC6-4611-9FB8-E4C88D678B51}" srcOrd="0" destOrd="0" presId="urn:microsoft.com/office/officeart/2005/8/layout/hierarchy1"/>
    <dgm:cxn modelId="{A4EDC4AB-9486-4189-8AB1-7C0D23D1FB13}" srcId="{B87742D2-F0F0-45EF-9FCF-53E0D47AF43C}" destId="{2F13FB34-E88A-46E8-924B-533D2E6B5B83}" srcOrd="0" destOrd="0" parTransId="{3D4EAE0F-B407-47A9-BAA4-B7752309BFBA}" sibTransId="{CB9488E6-B9FB-4EC5-AF75-E4A08D6F6D61}"/>
    <dgm:cxn modelId="{2A3840CA-3627-4539-A656-F267C08AF60A}" type="presOf" srcId="{C7479029-059D-46E3-AD5F-623D040278FC}" destId="{AD75877E-9EF0-4482-B5D2-13442712FFC9}" srcOrd="0" destOrd="0" presId="urn:microsoft.com/office/officeart/2005/8/layout/hierarchy1"/>
    <dgm:cxn modelId="{DEDD23E6-AC1D-4649-9D22-DC0BCCFAE49C}" type="presOf" srcId="{B87742D2-F0F0-45EF-9FCF-53E0D47AF43C}" destId="{1B2DC7CD-94FF-4896-ADFF-5DC25F92DD6E}" srcOrd="0" destOrd="0" presId="urn:microsoft.com/office/officeart/2005/8/layout/hierarchy1"/>
    <dgm:cxn modelId="{7B5D5B1C-46D7-4860-B0C3-7AF4A2E408FF}" type="presParOf" srcId="{1B2DC7CD-94FF-4896-ADFF-5DC25F92DD6E}" destId="{49CF779E-27F2-482E-99E7-85226D35118C}" srcOrd="0" destOrd="0" presId="urn:microsoft.com/office/officeart/2005/8/layout/hierarchy1"/>
    <dgm:cxn modelId="{68DB033C-0CAB-4A1C-97A2-BA417B14A4D6}" type="presParOf" srcId="{49CF779E-27F2-482E-99E7-85226D35118C}" destId="{0D385A5A-EE57-4793-8102-21C99438A379}" srcOrd="0" destOrd="0" presId="urn:microsoft.com/office/officeart/2005/8/layout/hierarchy1"/>
    <dgm:cxn modelId="{110B3461-8EA4-4449-83BC-34D467B00565}" type="presParOf" srcId="{0D385A5A-EE57-4793-8102-21C99438A379}" destId="{83845B42-51BC-4B7F-B4D1-CBDDB9F1B641}" srcOrd="0" destOrd="0" presId="urn:microsoft.com/office/officeart/2005/8/layout/hierarchy1"/>
    <dgm:cxn modelId="{E6FA114A-8154-47CD-BA87-88F1E3371BD1}" type="presParOf" srcId="{0D385A5A-EE57-4793-8102-21C99438A379}" destId="{FE60BBC5-3AC6-4611-9FB8-E4C88D678B51}" srcOrd="1" destOrd="0" presId="urn:microsoft.com/office/officeart/2005/8/layout/hierarchy1"/>
    <dgm:cxn modelId="{3037ACB2-04AC-48CD-A1E5-B018C0998808}" type="presParOf" srcId="{49CF779E-27F2-482E-99E7-85226D35118C}" destId="{069B5876-ACC1-4707-8563-93F13EE0A02D}" srcOrd="1" destOrd="0" presId="urn:microsoft.com/office/officeart/2005/8/layout/hierarchy1"/>
    <dgm:cxn modelId="{F4BC53DD-D639-4ADB-B611-AFB44B6482F3}" type="presParOf" srcId="{1B2DC7CD-94FF-4896-ADFF-5DC25F92DD6E}" destId="{C3D07B92-3E84-4621-A811-959A4FE3D68C}" srcOrd="1" destOrd="0" presId="urn:microsoft.com/office/officeart/2005/8/layout/hierarchy1"/>
    <dgm:cxn modelId="{19D470D3-1665-497C-8ABE-06BDAEB8F664}" type="presParOf" srcId="{C3D07B92-3E84-4621-A811-959A4FE3D68C}" destId="{02EA7E35-6233-4A68-A3AB-560393E814E7}" srcOrd="0" destOrd="0" presId="urn:microsoft.com/office/officeart/2005/8/layout/hierarchy1"/>
    <dgm:cxn modelId="{B58F1A34-F3AD-4C7D-9F94-4813A045E590}" type="presParOf" srcId="{02EA7E35-6233-4A68-A3AB-560393E814E7}" destId="{F2E31849-1E10-4B59-8FE4-F5179F7B5EF4}" srcOrd="0" destOrd="0" presId="urn:microsoft.com/office/officeart/2005/8/layout/hierarchy1"/>
    <dgm:cxn modelId="{BAB53BB7-C046-4304-90D6-D12E4B2051F5}" type="presParOf" srcId="{02EA7E35-6233-4A68-A3AB-560393E814E7}" destId="{AD75877E-9EF0-4482-B5D2-13442712FFC9}" srcOrd="1" destOrd="0" presId="urn:microsoft.com/office/officeart/2005/8/layout/hierarchy1"/>
    <dgm:cxn modelId="{7404B4DD-6430-4D40-8B9F-AF6FBE70F23A}" type="presParOf" srcId="{C3D07B92-3E84-4621-A811-959A4FE3D68C}" destId="{20205368-ED7B-49EF-9B06-B6159BC0CA32}" srcOrd="1" destOrd="0" presId="urn:microsoft.com/office/officeart/2005/8/layout/hierarchy1"/>
    <dgm:cxn modelId="{440CC2B5-3B0D-41F4-B83B-8700E9140531}" type="presParOf" srcId="{1B2DC7CD-94FF-4896-ADFF-5DC25F92DD6E}" destId="{86AF087B-5989-4D4C-A9BD-E5E0FFE6A3B5}" srcOrd="2" destOrd="0" presId="urn:microsoft.com/office/officeart/2005/8/layout/hierarchy1"/>
    <dgm:cxn modelId="{380296C4-6497-4457-862F-D4E8725B29D4}" type="presParOf" srcId="{86AF087B-5989-4D4C-A9BD-E5E0FFE6A3B5}" destId="{B29408E5-CD93-4E01-AC15-56386B6BBC8E}" srcOrd="0" destOrd="0" presId="urn:microsoft.com/office/officeart/2005/8/layout/hierarchy1"/>
    <dgm:cxn modelId="{9942EDB7-BD8C-4A12-ADCB-33B1736442A4}" type="presParOf" srcId="{B29408E5-CD93-4E01-AC15-56386B6BBC8E}" destId="{3BABF2A9-8AC8-4779-87A2-55C8D774FDA6}" srcOrd="0" destOrd="0" presId="urn:microsoft.com/office/officeart/2005/8/layout/hierarchy1"/>
    <dgm:cxn modelId="{B0CAF14D-C60A-4533-8B89-1F387F812974}" type="presParOf" srcId="{B29408E5-CD93-4E01-AC15-56386B6BBC8E}" destId="{9CCEC883-1946-468B-B86B-B0F3F4C7DE42}" srcOrd="1" destOrd="0" presId="urn:microsoft.com/office/officeart/2005/8/layout/hierarchy1"/>
    <dgm:cxn modelId="{2A4849AC-DD57-4120-A52D-19EF17B7F7F6}" type="presParOf" srcId="{86AF087B-5989-4D4C-A9BD-E5E0FFE6A3B5}" destId="{3F702404-3651-4126-A834-7B375CEEFD1E}" srcOrd="1" destOrd="0" presId="urn:microsoft.com/office/officeart/2005/8/layout/hierarchy1"/>
    <dgm:cxn modelId="{55F49DBC-F376-4CC0-90CC-DB1A1CB51650}" type="presParOf" srcId="{1B2DC7CD-94FF-4896-ADFF-5DC25F92DD6E}" destId="{1F3AE966-E173-45F3-9AE9-1BCBD6F9B120}" srcOrd="3" destOrd="0" presId="urn:microsoft.com/office/officeart/2005/8/layout/hierarchy1"/>
    <dgm:cxn modelId="{5D0716DA-D4F5-4156-93A3-F9D529779450}" type="presParOf" srcId="{1F3AE966-E173-45F3-9AE9-1BCBD6F9B120}" destId="{34A2AD20-3A75-4B41-AA6B-89745207087B}" srcOrd="0" destOrd="0" presId="urn:microsoft.com/office/officeart/2005/8/layout/hierarchy1"/>
    <dgm:cxn modelId="{0DF55C93-27D2-41C2-9086-ACB031B531AF}" type="presParOf" srcId="{34A2AD20-3A75-4B41-AA6B-89745207087B}" destId="{23CAB71B-4980-4335-8278-6E999B931CE0}" srcOrd="0" destOrd="0" presId="urn:microsoft.com/office/officeart/2005/8/layout/hierarchy1"/>
    <dgm:cxn modelId="{FBD5C80E-363A-45BA-ACD0-E06307E63B1E}" type="presParOf" srcId="{34A2AD20-3A75-4B41-AA6B-89745207087B}" destId="{20ACFA21-C866-4802-8BD6-E59D2989C2EE}" srcOrd="1" destOrd="0" presId="urn:microsoft.com/office/officeart/2005/8/layout/hierarchy1"/>
    <dgm:cxn modelId="{E5055CAC-E76A-4720-A133-7A49E88E8A46}" type="presParOf" srcId="{1F3AE966-E173-45F3-9AE9-1BCBD6F9B120}" destId="{6F7ACAEA-2D04-4805-AB1A-4D318F78AF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1A4-D9C4-4CC2-A8DF-D2E9784D1926}">
      <dsp:nvSpPr>
        <dsp:cNvPr id="0" name=""/>
        <dsp:cNvSpPr/>
      </dsp:nvSpPr>
      <dsp:spPr>
        <a:xfrm>
          <a:off x="915268" y="109516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3B7CC-B2B0-4E78-9E1E-FC178ED2DBD8}">
      <dsp:nvSpPr>
        <dsp:cNvPr id="0" name=""/>
        <dsp:cNvSpPr/>
      </dsp:nvSpPr>
      <dsp:spPr>
        <a:xfrm>
          <a:off x="1149268" y="132916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D2D03-F737-4F39-9791-19E7EA23500A}">
      <dsp:nvSpPr>
        <dsp:cNvPr id="0" name=""/>
        <dsp:cNvSpPr/>
      </dsp:nvSpPr>
      <dsp:spPr>
        <a:xfrm>
          <a:off x="564268" y="2535163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• Международные правила по унифицированному толкованию торговых терминов </a:t>
          </a:r>
          <a:endParaRPr lang="en-US" sz="1100" kern="1200"/>
        </a:p>
      </dsp:txBody>
      <dsp:txXfrm>
        <a:off x="564268" y="2535163"/>
        <a:ext cx="1800000" cy="787500"/>
      </dsp:txXfrm>
    </dsp:sp>
    <dsp:sp modelId="{C3D0BC81-C841-4CAD-A42F-3ADB6587ABC3}">
      <dsp:nvSpPr>
        <dsp:cNvPr id="0" name=""/>
        <dsp:cNvSpPr/>
      </dsp:nvSpPr>
      <dsp:spPr>
        <a:xfrm>
          <a:off x="3030268" y="109516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D64D8-4AF8-40C4-94C9-03EAF30C69CB}">
      <dsp:nvSpPr>
        <dsp:cNvPr id="0" name=""/>
        <dsp:cNvSpPr/>
      </dsp:nvSpPr>
      <dsp:spPr>
        <a:xfrm>
          <a:off x="3264268" y="132916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A3D8C-C35E-4610-8756-9635BAD61F61}">
      <dsp:nvSpPr>
        <dsp:cNvPr id="0" name=""/>
        <dsp:cNvSpPr/>
      </dsp:nvSpPr>
      <dsp:spPr>
        <a:xfrm>
          <a:off x="2679268" y="2535163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(Инкотермс) 2000 г.2; </a:t>
          </a:r>
          <a:endParaRPr lang="en-US" sz="1100" kern="1200"/>
        </a:p>
      </dsp:txBody>
      <dsp:txXfrm>
        <a:off x="2679268" y="2535163"/>
        <a:ext cx="1800000" cy="787500"/>
      </dsp:txXfrm>
    </dsp:sp>
    <dsp:sp modelId="{7AA44E02-18D9-4014-B9B5-31233B2D8BC8}">
      <dsp:nvSpPr>
        <dsp:cNvPr id="0" name=""/>
        <dsp:cNvSpPr/>
      </dsp:nvSpPr>
      <dsp:spPr>
        <a:xfrm>
          <a:off x="5145268" y="109516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66C91-5B6D-4838-BD77-2268AC4F17F7}">
      <dsp:nvSpPr>
        <dsp:cNvPr id="0" name=""/>
        <dsp:cNvSpPr/>
      </dsp:nvSpPr>
      <dsp:spPr>
        <a:xfrm>
          <a:off x="5379268" y="132916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BAB1C-B45A-4687-8574-C98DAE6DDF9C}">
      <dsp:nvSpPr>
        <dsp:cNvPr id="0" name=""/>
        <dsp:cNvSpPr/>
      </dsp:nvSpPr>
      <dsp:spPr>
        <a:xfrm>
          <a:off x="4794268" y="2535163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• Унифицированные правила и обычаи для документарных аккредитивов 1993 г.3; </a:t>
          </a:r>
          <a:endParaRPr lang="en-US" sz="1100" kern="1200"/>
        </a:p>
      </dsp:txBody>
      <dsp:txXfrm>
        <a:off x="4794268" y="2535163"/>
        <a:ext cx="1800000" cy="787500"/>
      </dsp:txXfrm>
    </dsp:sp>
    <dsp:sp modelId="{C5B79FAE-E96F-4688-8D6B-5C65A9E29E19}">
      <dsp:nvSpPr>
        <dsp:cNvPr id="0" name=""/>
        <dsp:cNvSpPr/>
      </dsp:nvSpPr>
      <dsp:spPr>
        <a:xfrm>
          <a:off x="7260269" y="109516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C95B4-C4A8-448F-B29F-2FFA2F31BA8D}">
      <dsp:nvSpPr>
        <dsp:cNvPr id="0" name=""/>
        <dsp:cNvSpPr/>
      </dsp:nvSpPr>
      <dsp:spPr>
        <a:xfrm>
          <a:off x="7494269" y="132916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A3ABC-A672-4C35-8B3D-FAF7DC792ED4}">
      <dsp:nvSpPr>
        <dsp:cNvPr id="0" name=""/>
        <dsp:cNvSpPr/>
      </dsp:nvSpPr>
      <dsp:spPr>
        <a:xfrm>
          <a:off x="6909269" y="2535163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• Унифицированные правила по инкассо 1995 г.4; </a:t>
          </a:r>
          <a:endParaRPr lang="en-US" sz="1100" kern="1200"/>
        </a:p>
      </dsp:txBody>
      <dsp:txXfrm>
        <a:off x="6909269" y="2535163"/>
        <a:ext cx="1800000" cy="787500"/>
      </dsp:txXfrm>
    </dsp:sp>
    <dsp:sp modelId="{AC4C9533-396A-4136-A960-011C5B1F74EE}">
      <dsp:nvSpPr>
        <dsp:cNvPr id="0" name=""/>
        <dsp:cNvSpPr/>
      </dsp:nvSpPr>
      <dsp:spPr>
        <a:xfrm>
          <a:off x="9375269" y="109516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2D7DE-2480-4F5F-B646-6E0A81788763}">
      <dsp:nvSpPr>
        <dsp:cNvPr id="0" name=""/>
        <dsp:cNvSpPr/>
      </dsp:nvSpPr>
      <dsp:spPr>
        <a:xfrm>
          <a:off x="9609269" y="132916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28FC9-AE25-4DBF-8070-8FFE0753DD72}">
      <dsp:nvSpPr>
        <dsp:cNvPr id="0" name=""/>
        <dsp:cNvSpPr/>
      </dsp:nvSpPr>
      <dsp:spPr>
        <a:xfrm>
          <a:off x="9024269" y="2535163"/>
          <a:ext cx="18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• Йорк-Антверпенские правила об общей аварии 1994 г. </a:t>
          </a:r>
          <a:endParaRPr lang="en-US" sz="1100" kern="1200"/>
        </a:p>
      </dsp:txBody>
      <dsp:txXfrm>
        <a:off x="9024269" y="2535163"/>
        <a:ext cx="1800000" cy="78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45B42-51BC-4B7F-B4D1-CBDDB9F1B641}">
      <dsp:nvSpPr>
        <dsp:cNvPr id="0" name=""/>
        <dsp:cNvSpPr/>
      </dsp:nvSpPr>
      <dsp:spPr>
        <a:xfrm>
          <a:off x="3231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0BBC5-3AC6-4611-9FB8-E4C88D678B51}">
      <dsp:nvSpPr>
        <dsp:cNvPr id="0" name=""/>
        <dsp:cNvSpPr/>
      </dsp:nvSpPr>
      <dsp:spPr>
        <a:xfrm>
          <a:off x="259591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принцип добросовестности;</a:t>
          </a:r>
          <a:endParaRPr lang="en-US" sz="1900" kern="1200"/>
        </a:p>
      </dsp:txBody>
      <dsp:txXfrm>
        <a:off x="302502" y="1271251"/>
        <a:ext cx="2221419" cy="1379276"/>
      </dsp:txXfrm>
    </dsp:sp>
    <dsp:sp modelId="{F2E31849-1E10-4B59-8FE4-F5179F7B5EF4}">
      <dsp:nvSpPr>
        <dsp:cNvPr id="0" name=""/>
        <dsp:cNvSpPr/>
      </dsp:nvSpPr>
      <dsp:spPr>
        <a:xfrm>
          <a:off x="2823193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5877E-9EF0-4482-B5D2-13442712FFC9}">
      <dsp:nvSpPr>
        <dsp:cNvPr id="0" name=""/>
        <dsp:cNvSpPr/>
      </dsp:nvSpPr>
      <dsp:spPr>
        <a:xfrm>
          <a:off x="3079553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принцип разумности;</a:t>
          </a:r>
          <a:endParaRPr lang="en-US" sz="1900" kern="1200"/>
        </a:p>
      </dsp:txBody>
      <dsp:txXfrm>
        <a:off x="3122464" y="1271251"/>
        <a:ext cx="2221419" cy="1379276"/>
      </dsp:txXfrm>
    </dsp:sp>
    <dsp:sp modelId="{3BABF2A9-8AC8-4779-87A2-55C8D774FDA6}">
      <dsp:nvSpPr>
        <dsp:cNvPr id="0" name=""/>
        <dsp:cNvSpPr/>
      </dsp:nvSpPr>
      <dsp:spPr>
        <a:xfrm>
          <a:off x="5643155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EC883-1946-468B-B86B-B0F3F4C7DE42}">
      <dsp:nvSpPr>
        <dsp:cNvPr id="0" name=""/>
        <dsp:cNvSpPr/>
      </dsp:nvSpPr>
      <dsp:spPr>
        <a:xfrm>
          <a:off x="5899515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принцип обязательного соблюдения договоров;</a:t>
          </a:r>
          <a:endParaRPr lang="en-US" sz="1900" kern="1200"/>
        </a:p>
      </dsp:txBody>
      <dsp:txXfrm>
        <a:off x="5942426" y="1271251"/>
        <a:ext cx="2221419" cy="1379276"/>
      </dsp:txXfrm>
    </dsp:sp>
    <dsp:sp modelId="{23CAB71B-4980-4335-8278-6E999B931CE0}">
      <dsp:nvSpPr>
        <dsp:cNvPr id="0" name=""/>
        <dsp:cNvSpPr/>
      </dsp:nvSpPr>
      <dsp:spPr>
        <a:xfrm>
          <a:off x="8463116" y="984798"/>
          <a:ext cx="2307241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FA21-C866-4802-8BD6-E59D2989C2EE}">
      <dsp:nvSpPr>
        <dsp:cNvPr id="0" name=""/>
        <dsp:cNvSpPr/>
      </dsp:nvSpPr>
      <dsp:spPr>
        <a:xfrm>
          <a:off x="8719477" y="1228340"/>
          <a:ext cx="2307241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честная деловая практика.</a:t>
          </a:r>
          <a:endParaRPr lang="en-US" sz="1900" kern="1200"/>
        </a:p>
      </dsp:txBody>
      <dsp:txXfrm>
        <a:off x="8762388" y="1271251"/>
        <a:ext cx="2221419" cy="137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8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0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3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3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3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204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AE1578EE-AC37-4C94-98C6-4B322C670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7120E79-2609-5BA4-E09E-9DC418D7A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87" r="-1" b="4372"/>
          <a:stretch/>
        </p:blipFill>
        <p:spPr>
          <a:xfrm>
            <a:off x="446534" y="638175"/>
            <a:ext cx="3702877" cy="576262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844C7DB-625B-F1CE-A0BF-B3C8FC658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8" r="-1" b="9071"/>
          <a:stretch/>
        </p:blipFill>
        <p:spPr>
          <a:xfrm>
            <a:off x="4241386" y="638175"/>
            <a:ext cx="3702877" cy="5762625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0055CAD6-F214-46F5-8689-93CBDA71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8539" y="2384675"/>
            <a:ext cx="3498041" cy="20858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0" dirty="0">
                <a:solidFill>
                  <a:srgbClr val="FFFFFF"/>
                </a:solidFill>
                <a:latin typeface="Corbel"/>
                <a:ea typeface="+mj-lt"/>
                <a:cs typeface="+mj-lt"/>
              </a:rPr>
              <a:t>Международные обычаи и обыкновения. Принципы УНИДРУА. Типовые проформы. Доктрина </a:t>
            </a:r>
            <a:r>
              <a:rPr lang="en-US" sz="2800" b="1" i="0" dirty="0">
                <a:solidFill>
                  <a:srgbClr val="FFFFFF"/>
                </a:solidFill>
                <a:ea typeface="+mj-lt"/>
                <a:cs typeface="+mj-lt"/>
              </a:rPr>
              <a:t>lex </a:t>
            </a:r>
            <a:r>
              <a:rPr lang="en-US" sz="2800" b="1" i="0" dirty="0" err="1">
                <a:solidFill>
                  <a:srgbClr val="FFFFFF"/>
                </a:solidFill>
                <a:ea typeface="+mj-lt"/>
                <a:cs typeface="+mj-lt"/>
              </a:rPr>
              <a:t>mercatoria</a:t>
            </a:r>
            <a:r>
              <a:rPr lang="en-US" sz="2800" b="1" i="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ru-RU" sz="280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7480" y="4705868"/>
            <a:ext cx="3150659" cy="1733655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EBEBEB"/>
                </a:solidFill>
                <a:latin typeface="Corbel"/>
              </a:rPr>
              <a:t>Выполнили: Алексеева Евгения и Сазонов Александр</a:t>
            </a:r>
            <a:endParaRPr lang="ru-RU"/>
          </a:p>
          <a:p>
            <a:pPr algn="ctr"/>
            <a:r>
              <a:rPr lang="ru-RU" sz="1800" dirty="0">
                <a:solidFill>
                  <a:srgbClr val="EBEBEB"/>
                </a:solidFill>
                <a:latin typeface="Corbel"/>
              </a:rPr>
              <a:t>Группа: ЮЮГ-412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C857-7285-07BF-5749-4986B9EA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Доктрина </a:t>
            </a:r>
            <a:r>
              <a:rPr lang="en-US" sz="3600" b="1" dirty="0">
                <a:solidFill>
                  <a:schemeClr val="accent1"/>
                </a:solidFill>
                <a:ea typeface="+mj-lt"/>
                <a:cs typeface="+mj-lt"/>
              </a:rPr>
              <a:t>lex </a:t>
            </a:r>
            <a:r>
              <a:rPr lang="en-US" sz="3600" b="1" dirty="0" err="1">
                <a:solidFill>
                  <a:schemeClr val="accent1"/>
                </a:solidFill>
                <a:ea typeface="+mj-lt"/>
                <a:cs typeface="+mj-lt"/>
              </a:rPr>
              <a:t>mercatoria</a:t>
            </a:r>
            <a:r>
              <a:rPr lang="ru-RU" sz="3600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 </a:t>
            </a:r>
            <a:endParaRPr lang="ru-RU" sz="3600" dirty="0">
              <a:solidFill>
                <a:schemeClr val="accent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E3650-9A9A-04A5-1C26-948177EA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23" y="2109445"/>
            <a:ext cx="7225074" cy="396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Corbel"/>
                <a:ea typeface="+mn-lt"/>
                <a:cs typeface="+mn-lt"/>
              </a:rPr>
              <a:t>Разрешая автономию воли, государство допускает возможность выбора сторонами не только какой-либо национально-правовой системы, но и определенных вненациональных регуляторов. Одновременно, устанавливая императивные нормы, государство определяет те положения, которые стороны не вправе изменить или отменить. Никакое государство не допустит регламентации, противоречащей установленному национальному правопорядку. </a:t>
            </a:r>
            <a:endParaRPr lang="ru-RU" sz="2400">
              <a:latin typeface="Corbel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FEB8B7B-6CF6-9B3C-F5DD-B2D097D59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4" r="12906"/>
          <a:stretch/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4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C857-7285-07BF-5749-4986B9EA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15" y="489244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EFF"/>
                </a:solidFill>
                <a:latin typeface="Corbel"/>
                <a:ea typeface="+mj-lt"/>
                <a:cs typeface="+mj-lt"/>
              </a:rPr>
              <a:t>Доктрина </a:t>
            </a:r>
            <a:r>
              <a:rPr lang="en-US" sz="3600" b="1" dirty="0">
                <a:solidFill>
                  <a:srgbClr val="FFFEFF"/>
                </a:solidFill>
                <a:ea typeface="+mj-lt"/>
                <a:cs typeface="+mj-lt"/>
              </a:rPr>
              <a:t>lex </a:t>
            </a:r>
            <a:r>
              <a:rPr lang="en-US" sz="3600" b="1" err="1">
                <a:solidFill>
                  <a:srgbClr val="FFFEFF"/>
                </a:solidFill>
                <a:ea typeface="+mj-lt"/>
                <a:cs typeface="+mj-lt"/>
              </a:rPr>
              <a:t>mercatoria</a:t>
            </a:r>
            <a:r>
              <a:rPr lang="ru-RU" sz="3600" dirty="0">
                <a:solidFill>
                  <a:srgbClr val="FFFEFF"/>
                </a:solidFill>
                <a:latin typeface="Corbel"/>
                <a:ea typeface="+mj-lt"/>
                <a:cs typeface="+mj-lt"/>
              </a:rPr>
              <a:t> </a:t>
            </a:r>
            <a:endParaRPr lang="ru-RU" sz="3600" dirty="0">
              <a:solidFill>
                <a:srgbClr val="FFFE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A20E7DB-73A9-85C6-6694-F4D8317E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27949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89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E333-F72D-2D00-A1D2-389D50E9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  <a:latin typeface="Corbel"/>
              </a:rPr>
              <a:t>Источники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6F42A-DF18-F528-597E-94D60FD1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 algn="ctr">
              <a:lnSpc>
                <a:spcPct val="90000"/>
              </a:lnSpc>
            </a:pPr>
            <a:r>
              <a:rPr lang="ru-RU" dirty="0">
                <a:latin typeface="Corbel"/>
              </a:rPr>
              <a:t>Принципы УНИДРУА: -сайт. -2022. -URL: </a:t>
            </a:r>
            <a:r>
              <a:rPr lang="ru-RU" dirty="0">
                <a:latin typeface="Corbel"/>
                <a:ea typeface="+mn-lt"/>
                <a:cs typeface="+mn-lt"/>
              </a:rPr>
              <a:t>https://docs.cntd.ru/document/901784163?ysclid=laeb04wovt712631811</a:t>
            </a:r>
            <a:r>
              <a:rPr lang="ru-RU" dirty="0">
                <a:latin typeface="Corbel"/>
              </a:rPr>
              <a:t> Текст: электронный (дата обращения 13.11.22)</a:t>
            </a:r>
            <a:endParaRPr lang="ru-RU">
              <a:latin typeface="Corbel" panose="020B0503020204020204" pitchFamily="34" charset="0"/>
            </a:endParaRPr>
          </a:p>
          <a:p>
            <a:pPr marL="305435" indent="-305435" algn="ctr">
              <a:lnSpc>
                <a:spcPct val="90000"/>
              </a:lnSpc>
            </a:pPr>
            <a:r>
              <a:rPr lang="ru-RU" dirty="0" err="1">
                <a:latin typeface="Corbel"/>
              </a:rPr>
              <a:t>studfile</a:t>
            </a:r>
            <a:r>
              <a:rPr lang="ru-RU" dirty="0">
                <a:latin typeface="Corbel"/>
              </a:rPr>
              <a:t>: -сайт. -2022. -URL: </a:t>
            </a:r>
            <a:r>
              <a:rPr lang="ru-RU" dirty="0">
                <a:latin typeface="Corbel"/>
                <a:ea typeface="+mn-lt"/>
                <a:cs typeface="+mn-lt"/>
              </a:rPr>
              <a:t>https://studfile.net/preview/5662310/page:2/</a:t>
            </a:r>
            <a:r>
              <a:rPr lang="ru-RU" dirty="0">
                <a:latin typeface="Corbel"/>
              </a:rPr>
              <a:t> Текст: электронный (дата обращения 13.11.22)</a:t>
            </a:r>
          </a:p>
          <a:p>
            <a:pPr marL="305435" indent="-305435" algn="ctr">
              <a:lnSpc>
                <a:spcPct val="90000"/>
              </a:lnSpc>
            </a:pPr>
            <a:r>
              <a:rPr lang="ru-RU" err="1">
                <a:latin typeface="Corbel"/>
              </a:rPr>
              <a:t>Студопедия</a:t>
            </a:r>
            <a:r>
              <a:rPr lang="ru-RU" dirty="0">
                <a:latin typeface="Corbel"/>
              </a:rPr>
              <a:t>: -сайт. -2022. -URL: </a:t>
            </a:r>
            <a:r>
              <a:rPr lang="ru-RU" dirty="0">
                <a:latin typeface="Corbel"/>
                <a:ea typeface="+mn-lt"/>
                <a:cs typeface="+mn-lt"/>
              </a:rPr>
              <a:t>https://studopedia.ru/15_67827_vopros--printsipi-unidrua.html?ysclid=laeb7b1xr521831023</a:t>
            </a:r>
            <a:r>
              <a:rPr lang="ru-RU" dirty="0">
                <a:latin typeface="Corbel"/>
              </a:rPr>
              <a:t> Текст: электронный (дата обращения 13.11.22)</a:t>
            </a:r>
          </a:p>
          <a:p>
            <a:pPr marL="305435" indent="-305435" algn="ctr">
              <a:lnSpc>
                <a:spcPct val="90000"/>
              </a:lnSpc>
            </a:pPr>
            <a:r>
              <a:rPr lang="ru-RU" err="1">
                <a:latin typeface="Corbel"/>
              </a:rPr>
              <a:t>studwood</a:t>
            </a:r>
            <a:r>
              <a:rPr lang="ru-RU" dirty="0">
                <a:latin typeface="Corbel"/>
              </a:rPr>
              <a:t>: -сайт. -2022. -URL: </a:t>
            </a:r>
            <a:r>
              <a:rPr lang="ru-RU" dirty="0">
                <a:latin typeface="Corbel"/>
                <a:ea typeface="+mn-lt"/>
                <a:cs typeface="+mn-lt"/>
              </a:rPr>
              <a:t>https://studwood.net/731782/ekonomika/printsipy_unidrua_kak_istochnik_mezhdunarodnogo_chastnogo_prava?ysclid=laef7bfe3g167013199</a:t>
            </a:r>
            <a:r>
              <a:rPr lang="ru-RU" dirty="0">
                <a:latin typeface="Corbel"/>
              </a:rPr>
              <a:t> Текст: электронный (дата обращения 13.11.22)</a:t>
            </a:r>
          </a:p>
          <a:p>
            <a:pPr marL="305435" indent="-305435" algn="ctr">
              <a:lnSpc>
                <a:spcPct val="90000"/>
              </a:lnSpc>
            </a:pPr>
            <a:r>
              <a:rPr lang="ru-RU" dirty="0">
                <a:latin typeface="Corbel"/>
              </a:rPr>
              <a:t>studme.org: -сайт. -2022. -URL: </a:t>
            </a:r>
            <a:r>
              <a:rPr lang="ru-RU" dirty="0">
                <a:latin typeface="Corbel"/>
                <a:ea typeface="+mn-lt"/>
                <a:cs typeface="+mn-lt"/>
              </a:rPr>
              <a:t>https://studme.org/180602037620/pravo/mezhdunarodnoe_kommercheskoe_pravo_lex_mercatoria?ysclid=laebhkxqns19772036</a:t>
            </a:r>
            <a:r>
              <a:rPr lang="ru-RU" dirty="0">
                <a:latin typeface="Corbel"/>
              </a:rPr>
              <a:t> Текст: электронный (дата обращения 13.11.22)</a:t>
            </a:r>
          </a:p>
        </p:txBody>
      </p:sp>
    </p:spTree>
    <p:extLst>
      <p:ext uri="{BB962C8B-B14F-4D97-AF65-F5344CB8AC3E}">
        <p14:creationId xmlns:p14="http://schemas.microsoft.com/office/powerpoint/2010/main" val="211947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58BBE-85EB-A174-94F0-33D23C358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346" y="849745"/>
            <a:ext cx="5526993" cy="4745836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b="1" dirty="0">
                <a:solidFill>
                  <a:srgbClr val="FFFFFF"/>
                </a:solidFill>
                <a:latin typeface="Corbel"/>
              </a:rPr>
              <a:t>Спасибо за внимание!</a:t>
            </a:r>
            <a:endParaRPr lang="ru-RU" sz="6000" b="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25999-B44C-E3CA-9513-74F800385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7076" y="668740"/>
            <a:ext cx="3147043" cy="4926841"/>
          </a:xfrm>
        </p:spPr>
        <p:txBody>
          <a:bodyPr anchor="ctr">
            <a:normAutofit/>
          </a:bodyPr>
          <a:lstStyle/>
          <a:p>
            <a:endParaRPr lang="ru-RU" sz="44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348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0DD6A-CFD4-5030-A276-061E2B25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45" y="892656"/>
            <a:ext cx="722507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Международные обычаи и обыкновения</a:t>
            </a:r>
            <a:r>
              <a:rPr lang="ru-RU" sz="3200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 </a:t>
            </a:r>
            <a:endParaRPr lang="ru-RU" sz="3200" dirty="0">
              <a:solidFill>
                <a:schemeClr val="accent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52E6A-96E4-E032-2639-A4F3D646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23" y="2064621"/>
            <a:ext cx="7225074" cy="396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Corbel"/>
                <a:ea typeface="+mn-lt"/>
                <a:cs typeface="+mn-lt"/>
              </a:rPr>
              <a:t>В отличие от обычая единообразное устойчивое правило, сложившееся в практике, но не имеющее юридической силы, именуют </a:t>
            </a:r>
            <a:r>
              <a:rPr lang="ru-RU" sz="2400" i="1" dirty="0">
                <a:latin typeface="Corbel"/>
                <a:ea typeface="+mn-lt"/>
                <a:cs typeface="+mn-lt"/>
              </a:rPr>
              <a:t>обыкновением</a:t>
            </a:r>
            <a:r>
              <a:rPr lang="ru-RU" sz="2400" dirty="0">
                <a:latin typeface="Corbel"/>
                <a:ea typeface="+mn-lt"/>
                <a:cs typeface="+mn-lt"/>
              </a:rPr>
              <a:t>. Правовой обычай может быть источником права как национального, так и международного (публичного) права. Поэтому при решении вопроса, является ли обычай источником международного частного права, нужно исходить от того, о каком обычае идет речь. </a:t>
            </a:r>
            <a:endParaRPr lang="ru-RU" sz="24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A91182F-C73B-152B-7BF8-21CB5A892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4" r="1" b="1"/>
          <a:stretch/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2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0DD6A-CFD4-5030-A276-061E2B25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552" y="1206421"/>
            <a:ext cx="7157865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Международные обычаи и обыкновения</a:t>
            </a:r>
            <a:r>
              <a:rPr lang="ru-RU" sz="3200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 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0A58D1B-0EB1-3DCC-C249-68A456823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5" r="4239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9934" y="457200"/>
            <a:ext cx="7223760" cy="91440"/>
          </a:xfrm>
          <a:prstGeom prst="rect">
            <a:avLst/>
          </a:prstGeom>
          <a:solidFill>
            <a:srgbClr val="FC9C01"/>
          </a:solidFill>
          <a:ln>
            <a:solidFill>
              <a:srgbClr val="FC9C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52E6A-96E4-E032-2639-A4F3D646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4" y="2378386"/>
            <a:ext cx="7157866" cy="396226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C9C01"/>
              </a:buClr>
              <a:buNone/>
            </a:pPr>
            <a:r>
              <a:rPr lang="ru-RU" sz="2000" dirty="0">
                <a:latin typeface="Corbel"/>
                <a:ea typeface="+mn-lt"/>
                <a:cs typeface="+mn-lt"/>
              </a:rPr>
              <a:t>Обычаи международного делового оборота могут приобрести юридическую силу, если государства признают за ними это качество. Это возможно в двух вариантах: либо индивидуально государством и тогда международный торговый обычай становится санкционированным обычаем и в таком качестве – источником национального права; либо совместно государствами в форме международного договора или в форме международно-правового обычая и в таком качестве он становится источником международного (публичного) права. </a:t>
            </a:r>
            <a:endParaRPr lang="ru-RU" sz="200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7272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0DD6A-CFD4-5030-A276-061E2B25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4068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EFF"/>
                </a:solidFill>
                <a:latin typeface="Corbel"/>
                <a:ea typeface="+mj-lt"/>
                <a:cs typeface="+mj-lt"/>
              </a:rPr>
              <a:t>Международные обычаи и обыкновения</a:t>
            </a:r>
            <a:r>
              <a:rPr lang="ru-RU" sz="3600" dirty="0">
                <a:solidFill>
                  <a:srgbClr val="FFFEFF"/>
                </a:solidFill>
                <a:latin typeface="Corbel"/>
                <a:ea typeface="+mj-lt"/>
                <a:cs typeface="+mj-lt"/>
              </a:rPr>
              <a:t> </a:t>
            </a:r>
            <a:endParaRPr lang="ru-RU" sz="3600">
              <a:solidFill>
                <a:srgbClr val="FFFEFF"/>
              </a:solidFill>
              <a:latin typeface="Corbel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10AC80A-8380-E671-28E9-10406ED0D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308618"/>
              </p:ext>
            </p:extLst>
          </p:nvPr>
        </p:nvGraphicFramePr>
        <p:xfrm>
          <a:off x="345702" y="2057960"/>
          <a:ext cx="11388538" cy="441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30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19D01B-E306-486F-A44A-E1BEE6B8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0DD6A-CFD4-5030-A276-061E2B25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1083156"/>
            <a:ext cx="7225075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Принципы УНИДРУА</a:t>
            </a:r>
            <a:r>
              <a:rPr lang="ru-RU" sz="3600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  </a:t>
            </a:r>
            <a:endParaRPr lang="ru-RU" sz="3600">
              <a:solidFill>
                <a:schemeClr val="accent1"/>
              </a:solidFill>
              <a:latin typeface="Corbe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ECE2A1-BE02-45E8-80D2-40668675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B00F21-D7A1-4DBD-B786-86D98FF33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971E3D-EBA2-4F5A-BA90-F41CC7B48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CED36D-BAED-48CA-A871-F98A33054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Рисунок 5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DEC7CF5-936A-60D5-17CD-9E0A0E7C1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8" r="2616" b="-2"/>
          <a:stretch/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1B52E6A-96E4-E032-2639-A4F3D646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550" y="2434415"/>
            <a:ext cx="7225074" cy="396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orbel"/>
                <a:ea typeface="+mn-lt"/>
                <a:cs typeface="+mn-lt"/>
              </a:rPr>
              <a:t>Принципы УНИДРУА представляют собой свод общих норм для международных коммерческих договоров, который может быть разделен на две части: содержащую общие нормы, пригодные для регулирования любых международных коммерческих отношений (как то: «свобода договора» (ст. 1.1.), «добросовестность и честная деловая практика» (ст. 1.7.), «обычаи и практика» (ст. 1.9.)); и содержащую нормы, посвященные порядку заключения договора, его исполнения, действительности, представительству, последствиям неисполнения договора, уступке прав по договору, исковой давности. </a:t>
            </a:r>
            <a:endParaRPr lang="ru-RU" sz="200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0364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0DD6A-CFD4-5030-A276-061E2B25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Принципы УНИДРУА</a:t>
            </a:r>
            <a:r>
              <a:rPr lang="ru-RU" sz="3600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  </a:t>
            </a:r>
            <a:endParaRPr lang="ru-RU" sz="3600" dirty="0">
              <a:solidFill>
                <a:schemeClr val="accent1"/>
              </a:solidFill>
              <a:latin typeface="Corbe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52E6A-96E4-E032-2639-A4F3D646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89" y="1739651"/>
            <a:ext cx="7471603" cy="4634618"/>
          </a:xfrm>
        </p:spPr>
        <p:txBody>
          <a:bodyPr>
            <a:normAutofit/>
          </a:bodyPr>
          <a:lstStyle/>
          <a:p>
            <a:pPr marL="305435" indent="-305435" algn="ctr">
              <a:lnSpc>
                <a:spcPct val="90000"/>
              </a:lnSpc>
              <a:buNone/>
            </a:pPr>
            <a:r>
              <a:rPr lang="ru-RU" sz="1600" dirty="0">
                <a:latin typeface="Corbel"/>
                <a:ea typeface="+mn-lt"/>
                <a:cs typeface="+mn-lt"/>
              </a:rPr>
              <a:t>Во-первых, стороны специально договорились об этом. </a:t>
            </a:r>
            <a:endParaRPr lang="ru-RU" sz="1600" dirty="0">
              <a:latin typeface="Corbel"/>
            </a:endParaRPr>
          </a:p>
          <a:p>
            <a:pPr marL="305435" indent="-305435" algn="ctr">
              <a:lnSpc>
                <a:spcPct val="90000"/>
              </a:lnSpc>
              <a:buNone/>
            </a:pPr>
            <a:r>
              <a:rPr lang="ru-RU" sz="1600" dirty="0">
                <a:latin typeface="Corbel"/>
                <a:ea typeface="+mn-lt"/>
                <a:cs typeface="+mn-lt"/>
              </a:rPr>
              <a:t>Во-вторых, в случаях, когда стороны договорились, что к контракту применяются: «общие принципы </a:t>
            </a:r>
            <a:r>
              <a:rPr lang="ru-RU" sz="1600" err="1">
                <a:latin typeface="Corbel"/>
                <a:ea typeface="+mn-lt"/>
                <a:cs typeface="+mn-lt"/>
              </a:rPr>
              <a:t>lex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mercatoria</a:t>
            </a:r>
            <a:r>
              <a:rPr lang="ru-RU" sz="1600" dirty="0">
                <a:latin typeface="Corbel"/>
                <a:ea typeface="+mn-lt"/>
                <a:cs typeface="+mn-lt"/>
              </a:rPr>
              <a:t>» (</a:t>
            </a:r>
            <a:r>
              <a:rPr lang="ru-RU" sz="1600" err="1">
                <a:latin typeface="Corbel"/>
                <a:ea typeface="+mn-lt"/>
                <a:cs typeface="+mn-lt"/>
              </a:rPr>
              <a:t>general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principles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of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lex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mercatoria</a:t>
            </a:r>
            <a:r>
              <a:rPr lang="ru-RU" sz="1600" dirty="0">
                <a:latin typeface="Corbel"/>
                <a:ea typeface="+mn-lt"/>
                <a:cs typeface="+mn-lt"/>
              </a:rPr>
              <a:t>), «общепризнанные принципы международного коммерческого права» (</a:t>
            </a:r>
            <a:r>
              <a:rPr lang="ru-RU" sz="1600" err="1">
                <a:latin typeface="Corbel"/>
                <a:ea typeface="+mn-lt"/>
                <a:cs typeface="+mn-lt"/>
              </a:rPr>
              <a:t>generally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accepted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principles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of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international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commercial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law</a:t>
            </a:r>
            <a:r>
              <a:rPr lang="ru-RU" sz="1600" dirty="0">
                <a:latin typeface="Corbel"/>
                <a:ea typeface="+mn-lt"/>
                <a:cs typeface="+mn-lt"/>
              </a:rPr>
              <a:t>), «общие принципы международного контрактного права» (</a:t>
            </a:r>
            <a:r>
              <a:rPr lang="ru-RU" sz="1600" err="1">
                <a:latin typeface="Corbel"/>
                <a:ea typeface="+mn-lt"/>
                <a:cs typeface="+mn-lt"/>
              </a:rPr>
              <a:t>general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principles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of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international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contract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law</a:t>
            </a:r>
            <a:r>
              <a:rPr lang="ru-RU" sz="1600" dirty="0">
                <a:latin typeface="Corbel"/>
                <a:ea typeface="+mn-lt"/>
                <a:cs typeface="+mn-lt"/>
              </a:rPr>
              <a:t>), «общие принципы справедливости» (</a:t>
            </a:r>
            <a:r>
              <a:rPr lang="ru-RU" sz="1600" err="1">
                <a:latin typeface="Corbel"/>
                <a:ea typeface="+mn-lt"/>
                <a:cs typeface="+mn-lt"/>
              </a:rPr>
              <a:t>general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principles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of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err="1">
                <a:latin typeface="Corbel"/>
                <a:ea typeface="+mn-lt"/>
                <a:cs typeface="+mn-lt"/>
              </a:rPr>
              <a:t>equity</a:t>
            </a:r>
            <a:r>
              <a:rPr lang="ru-RU" sz="1600" dirty="0">
                <a:latin typeface="Corbel"/>
                <a:ea typeface="+mn-lt"/>
                <a:cs typeface="+mn-lt"/>
              </a:rPr>
              <a:t>), законы и нормы естественного права («</a:t>
            </a:r>
            <a:r>
              <a:rPr lang="ru-RU" sz="1600" dirty="0" err="1">
                <a:latin typeface="Corbel"/>
                <a:ea typeface="+mn-lt"/>
                <a:cs typeface="+mn-lt"/>
              </a:rPr>
              <a:t>laws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dirty="0" err="1">
                <a:latin typeface="Corbel"/>
                <a:ea typeface="+mn-lt"/>
                <a:cs typeface="+mn-lt"/>
              </a:rPr>
              <a:t>and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dirty="0" err="1">
                <a:latin typeface="Corbel"/>
                <a:ea typeface="+mn-lt"/>
                <a:cs typeface="+mn-lt"/>
              </a:rPr>
              <a:t>rules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dirty="0" err="1">
                <a:latin typeface="Corbel"/>
                <a:ea typeface="+mn-lt"/>
                <a:cs typeface="+mn-lt"/>
              </a:rPr>
              <a:t>of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dirty="0" err="1">
                <a:latin typeface="Corbel"/>
                <a:ea typeface="+mn-lt"/>
                <a:cs typeface="+mn-lt"/>
              </a:rPr>
              <a:t>neutral</a:t>
            </a:r>
            <a:r>
              <a:rPr lang="ru-RU" sz="1600" dirty="0">
                <a:latin typeface="Corbel"/>
                <a:ea typeface="+mn-lt"/>
                <a:cs typeface="+mn-lt"/>
              </a:rPr>
              <a:t> </a:t>
            </a:r>
            <a:r>
              <a:rPr lang="ru-RU" sz="1600" dirty="0" err="1">
                <a:latin typeface="Corbel"/>
                <a:ea typeface="+mn-lt"/>
                <a:cs typeface="+mn-lt"/>
              </a:rPr>
              <a:t>justice</a:t>
            </a:r>
            <a:r>
              <a:rPr lang="ru-RU" sz="1600" dirty="0">
                <a:latin typeface="Corbel"/>
                <a:ea typeface="+mn-lt"/>
                <a:cs typeface="+mn-lt"/>
              </a:rPr>
              <a:t>»). </a:t>
            </a:r>
          </a:p>
          <a:p>
            <a:pPr marL="305435" indent="-305435" algn="ctr">
              <a:lnSpc>
                <a:spcPct val="90000"/>
              </a:lnSpc>
              <a:buNone/>
            </a:pPr>
            <a:r>
              <a:rPr lang="ru-RU" sz="1600" dirty="0">
                <a:latin typeface="Corbel"/>
                <a:ea typeface="+mn-lt"/>
                <a:cs typeface="+mn-lt"/>
              </a:rPr>
              <a:t>В-третьих, для заполнения пробелов в национальном праве и для международного толкования национального права. 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1600" dirty="0">
                <a:latin typeface="Corbel"/>
                <a:ea typeface="+mn-lt"/>
                <a:cs typeface="+mn-lt"/>
              </a:rPr>
              <a:t>В-четвертых, для толкования и дополнения существующих международно-правовых </a:t>
            </a:r>
            <a:r>
              <a:rPr lang="ru-RU" sz="1600" err="1">
                <a:latin typeface="Corbel"/>
                <a:ea typeface="+mn-lt"/>
                <a:cs typeface="+mn-lt"/>
              </a:rPr>
              <a:t>унификационных</a:t>
            </a:r>
            <a:r>
              <a:rPr lang="ru-RU" sz="1600" dirty="0">
                <a:latin typeface="Corbel"/>
                <a:ea typeface="+mn-lt"/>
                <a:cs typeface="+mn-lt"/>
              </a:rPr>
              <a:t> документов, прежде всего Конвенции ООН о договорах международной купли-продажи товаров. В-пятых, международные коммерческие арбитражи, руководствуясь нормами закона или соответствующими арбитражными регламентами, применяют Принципы УНИДРУА в случаях отсутствия выбора применимого права.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EE1F843-AF1C-A5F8-C638-316D0CECB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8" r="6884"/>
          <a:stretch/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19D01B-E306-486F-A44A-E1BEE6B8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0DD6A-CFD4-5030-A276-061E2B25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982303"/>
            <a:ext cx="7225075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Принципы УНИДРУА</a:t>
            </a:r>
            <a:r>
              <a:rPr lang="ru-RU" sz="3600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  </a:t>
            </a:r>
            <a:endParaRPr lang="ru-RU" sz="3600" dirty="0">
              <a:solidFill>
                <a:schemeClr val="accent1"/>
              </a:solidFill>
              <a:latin typeface="Corbe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CE2A1-BE02-45E8-80D2-40668675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B00F21-D7A1-4DBD-B786-86D98FF33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971E3D-EBA2-4F5A-BA90-F41CC7B48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CED36D-BAED-48CA-A871-F98A33054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Рисунок 4" descr="Изображение выглядит как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1DAB3933-4B86-8D85-AB71-BAF11A88B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94" r="1" b="1"/>
          <a:stretch/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1B52E6A-96E4-E032-2639-A4F3D646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697" y="1907739"/>
            <a:ext cx="7225074" cy="396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Corbel"/>
                <a:ea typeface="+mn-lt"/>
                <a:cs typeface="+mn-lt"/>
              </a:rPr>
              <a:t>В практике международных арбитражных судов ссылки на Принципы УНИДРУА встречаются, в частности, в договорах международной купли-продажи, страхования, строительного подряда, договорах о представительстве, транспортных договорах.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135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AC7AAA-F039-4011-98DE-17464A67B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C857-7285-07BF-5749-4986B9EA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21" y="982303"/>
            <a:ext cx="7225075" cy="1013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Доктрина </a:t>
            </a:r>
            <a:r>
              <a:rPr lang="en-US" sz="3200" b="1" dirty="0">
                <a:solidFill>
                  <a:schemeClr val="accent1"/>
                </a:solidFill>
                <a:ea typeface="+mj-lt"/>
                <a:cs typeface="+mj-lt"/>
              </a:rPr>
              <a:t>lex </a:t>
            </a:r>
            <a:r>
              <a:rPr lang="en-US" sz="3200" b="1" dirty="0" err="1">
                <a:solidFill>
                  <a:schemeClr val="accent1"/>
                </a:solidFill>
                <a:ea typeface="+mj-lt"/>
                <a:cs typeface="+mj-lt"/>
              </a:rPr>
              <a:t>mercatoria</a:t>
            </a:r>
            <a:r>
              <a:rPr lang="ru-RU" dirty="0">
                <a:solidFill>
                  <a:schemeClr val="accent1"/>
                </a:solidFill>
                <a:latin typeface="Corbel"/>
                <a:ea typeface="+mj-lt"/>
                <a:cs typeface="+mj-lt"/>
              </a:rPr>
              <a:t> 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EBB90B-3A54-4B2B-9FA6-7B47E107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4116F5-E398-4593-B279-7099177A0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1AD6AE-28AC-4C67-A749-1BC18D86C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22DC0F-D6EF-4A88-9742-855D48E4E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E3650-9A9A-04A5-1C26-948177EA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23" y="2299945"/>
            <a:ext cx="7225074" cy="396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orbel"/>
                <a:ea typeface="+mn-lt"/>
                <a:cs typeface="+mn-lt"/>
              </a:rPr>
              <a:t>Основной смысл </a:t>
            </a:r>
            <a:r>
              <a:rPr lang="ru-RU" sz="2000" dirty="0" err="1">
                <a:latin typeface="Corbel"/>
                <a:ea typeface="+mn-lt"/>
                <a:cs typeface="+mn-lt"/>
              </a:rPr>
              <a:t>lex</a:t>
            </a:r>
            <a:r>
              <a:rPr lang="ru-RU" sz="2000" dirty="0">
                <a:latin typeface="Corbel"/>
                <a:ea typeface="+mn-lt"/>
                <a:cs typeface="+mn-lt"/>
              </a:rPr>
              <a:t> </a:t>
            </a:r>
            <a:r>
              <a:rPr lang="ru-RU" sz="2000" dirty="0" err="1">
                <a:latin typeface="Corbel"/>
                <a:ea typeface="+mn-lt"/>
                <a:cs typeface="+mn-lt"/>
              </a:rPr>
              <a:t>mercatoria</a:t>
            </a:r>
            <a:r>
              <a:rPr lang="ru-RU" sz="2000" dirty="0">
                <a:latin typeface="Corbel"/>
                <a:ea typeface="+mn-lt"/>
                <a:cs typeface="+mn-lt"/>
              </a:rPr>
              <a:t> - это автономная, обособленная от национальных правовых систем система регламентации международной торговли. По своей правовой природе она является негосударственным регулированием, предмет которого - все виды международных коммерческих операций. </a:t>
            </a:r>
            <a:r>
              <a:rPr lang="ru-RU" sz="2000" dirty="0" err="1">
                <a:latin typeface="Corbel"/>
                <a:ea typeface="+mn-lt"/>
                <a:cs typeface="+mn-lt"/>
              </a:rPr>
              <a:t>Lex</a:t>
            </a:r>
            <a:r>
              <a:rPr lang="ru-RU" sz="2000" dirty="0">
                <a:latin typeface="Corbel"/>
                <a:ea typeface="+mn-lt"/>
                <a:cs typeface="+mn-lt"/>
              </a:rPr>
              <a:t> </a:t>
            </a:r>
            <a:r>
              <a:rPr lang="ru-RU" sz="2000" dirty="0" err="1">
                <a:latin typeface="Corbel"/>
                <a:ea typeface="+mn-lt"/>
                <a:cs typeface="+mn-lt"/>
              </a:rPr>
              <a:t>mercatoria</a:t>
            </a:r>
            <a:r>
              <a:rPr lang="ru-RU" sz="2000" dirty="0">
                <a:latin typeface="Corbel"/>
                <a:ea typeface="+mn-lt"/>
                <a:cs typeface="+mn-lt"/>
              </a:rPr>
              <a:t> определяется как "мягкое, гибкое" право (в смысле рекомендательного характера его норм: участники правоотношения не связаны императивными государственными предписаниями). К этому понятию примыкают понятия "</a:t>
            </a:r>
            <a:r>
              <a:rPr lang="ru-RU" sz="2000" dirty="0" err="1">
                <a:latin typeface="Corbel"/>
                <a:ea typeface="+mn-lt"/>
                <a:cs typeface="+mn-lt"/>
              </a:rPr>
              <a:t>квазимеждународное</a:t>
            </a:r>
            <a:r>
              <a:rPr lang="ru-RU" sz="2000" dirty="0">
                <a:latin typeface="Corbel"/>
                <a:ea typeface="+mn-lt"/>
                <a:cs typeface="+mn-lt"/>
              </a:rPr>
              <a:t> право" и "право транснациональных корпораций". </a:t>
            </a:r>
            <a:endParaRPr lang="ru-RU" sz="2000">
              <a:latin typeface="Corbel"/>
            </a:endParaRPr>
          </a:p>
        </p:txBody>
      </p:sp>
      <p:pic>
        <p:nvPicPr>
          <p:cNvPr id="4" name="Рисунок 4" descr="Изображение выглядит как внешний, гора&#10;&#10;Автоматически созданное описание">
            <a:extLst>
              <a:ext uri="{FF2B5EF4-FFF2-40B4-BE49-F238E27FC236}">
                <a16:creationId xmlns:a16="http://schemas.microsoft.com/office/drawing/2014/main" id="{FB99751B-EC1D-5616-57BA-B9199D074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"/>
          <a:stretch/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C857-7285-07BF-5749-4986B9EA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721" y="960723"/>
            <a:ext cx="4968489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Corbel"/>
                <a:ea typeface="+mj-lt"/>
                <a:cs typeface="+mj-lt"/>
              </a:rPr>
              <a:t>Доктрина </a:t>
            </a:r>
            <a:r>
              <a:rPr lang="en-US" sz="3600" b="1" dirty="0">
                <a:solidFill>
                  <a:schemeClr val="tx2"/>
                </a:solidFill>
                <a:ea typeface="+mj-lt"/>
                <a:cs typeface="+mj-lt"/>
              </a:rPr>
              <a:t>lex </a:t>
            </a:r>
            <a:r>
              <a:rPr lang="en-US" sz="3600" b="1" dirty="0" err="1">
                <a:solidFill>
                  <a:schemeClr val="tx2"/>
                </a:solidFill>
                <a:ea typeface="+mj-lt"/>
                <a:cs typeface="+mj-lt"/>
              </a:rPr>
              <a:t>mercatoria</a:t>
            </a:r>
            <a:r>
              <a:rPr lang="ru-RU" sz="3600" b="1" dirty="0">
                <a:solidFill>
                  <a:schemeClr val="tx2"/>
                </a:solidFill>
                <a:latin typeface="Corbel"/>
                <a:ea typeface="+mj-lt"/>
                <a:cs typeface="+mj-lt"/>
              </a:rPr>
              <a:t> 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4" descr="Изображение выглядит как внешний, платформа, транспорт, станция&#10;&#10;Автоматически созданное описание">
            <a:extLst>
              <a:ext uri="{FF2B5EF4-FFF2-40B4-BE49-F238E27FC236}">
                <a16:creationId xmlns:a16="http://schemas.microsoft.com/office/drawing/2014/main" id="{3C6CB0EA-C19D-3179-8AC5-AA6E3ED4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14" y="1088890"/>
            <a:ext cx="4674492" cy="466280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2DE3650-9A9A-04A5-1C26-948177EA8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987" y="2254102"/>
            <a:ext cx="4947221" cy="36503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dirty="0">
                <a:latin typeface="Corbel"/>
                <a:ea typeface="+mn-lt"/>
                <a:cs typeface="+mn-lt"/>
              </a:rPr>
              <a:t>Европейская конвенция о внешнеторговом арбитраже (1961) указывает, что "стороны могут по своему усмотрению устанавливать с общего согласия право, подлежащее применению арбитрами при решении дела по существу. Если не имеется указаний сторон о подлежащем применению праве, арбитры будут применять закон, установленный в соответствии с коллизионной нормой, которую арбитры сочтут в данном случае применимой" (ст. 7). Приведенная формулировка подразумевает, что арбитры вправе обращаться только к национальному законодательству.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0595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Dividend</vt:lpstr>
      <vt:lpstr>Международные обычаи и обыкновения. Принципы УНИДРУА. Типовые проформы. Доктрина lex mercatoria </vt:lpstr>
      <vt:lpstr>Международные обычаи и обыкновения </vt:lpstr>
      <vt:lpstr>Международные обычаи и обыкновения </vt:lpstr>
      <vt:lpstr>Международные обычаи и обыкновения </vt:lpstr>
      <vt:lpstr>Принципы УНИДРУА  </vt:lpstr>
      <vt:lpstr>Принципы УНИДРУА  </vt:lpstr>
      <vt:lpstr>Принципы УНИДРУА  </vt:lpstr>
      <vt:lpstr>Доктрина lex mercatoria </vt:lpstr>
      <vt:lpstr>Доктрина lex mercatoria </vt:lpstr>
      <vt:lpstr>Доктрина lex mercatoria </vt:lpstr>
      <vt:lpstr>Доктрина lex mercatoria 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114</cp:revision>
  <dcterms:created xsi:type="dcterms:W3CDTF">2022-11-14T07:01:30Z</dcterms:created>
  <dcterms:modified xsi:type="dcterms:W3CDTF">2022-11-14T07:37:18Z</dcterms:modified>
</cp:coreProperties>
</file>